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5"/>
  </p:notesMasterIdLst>
  <p:sldIdLst>
    <p:sldId id="815" r:id="rId5"/>
    <p:sldId id="831" r:id="rId6"/>
    <p:sldId id="833" r:id="rId7"/>
    <p:sldId id="838" r:id="rId8"/>
    <p:sldId id="834" r:id="rId9"/>
    <p:sldId id="835" r:id="rId10"/>
    <p:sldId id="837" r:id="rId11"/>
    <p:sldId id="832" r:id="rId12"/>
    <p:sldId id="839" r:id="rId13"/>
    <p:sldId id="836" r:id="rId14"/>
  </p:sldIdLst>
  <p:sldSz cx="9144000" cy="5143500" type="screen16x9"/>
  <p:notesSz cx="6805613" cy="99441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521415D9-36F7-43E2-AB2F-B90AF26B5E84}">
      <p14:sectionLst xmlns:p14="http://schemas.microsoft.com/office/powerpoint/2010/main">
        <p14:section name="Default Section" id="{43B75A66-9E91-4DD9-B746-828A96ED2253}">
          <p14:sldIdLst>
            <p14:sldId id="815"/>
            <p14:sldId id="831"/>
            <p14:sldId id="833"/>
            <p14:sldId id="838"/>
            <p14:sldId id="834"/>
            <p14:sldId id="835"/>
            <p14:sldId id="837"/>
            <p14:sldId id="832"/>
            <p14:sldId id="839"/>
            <p14:sldId id="83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404040"/>
    <a:srgbClr val="1C1C1C"/>
    <a:srgbClr val="DEDEDE"/>
    <a:srgbClr val="66FFCC"/>
    <a:srgbClr val="3DF5A2"/>
    <a:srgbClr val="00FFFF"/>
    <a:srgbClr val="00FF40"/>
    <a:srgbClr val="CCFF99"/>
    <a:srgbClr val="007DFF"/>
    <a:srgbClr val="E0F27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4DBE72-97AC-D845-AD3A-A7D0CCED8A33}" v="637" dt="2020-05-26T11:28:56.432"/>
    <p1510:client id="{AA9E3EA9-6FED-3785-B228-D0885A5A4956}" v="364" dt="2020-05-26T11:21:52.464"/>
    <p1510:client id="{CE0FEA92-6E2C-044E-9977-4F30EAD2B35F}" v="96" dt="2020-05-26T12:39:00.7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52" d="100"/>
          <a:sy n="152" d="100"/>
        </p:scale>
        <p:origin x="192" y="336"/>
      </p:cViewPr>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4235226-B145-4E10-983B-1CC3FFD77C77}"/>
              </a:ext>
            </a:extLst>
          </p:cNvPr>
          <p:cNvSpPr>
            <a:spLocks noGrp="1"/>
          </p:cNvSpPr>
          <p:nvPr>
            <p:ph type="hdr" sz="quarter"/>
          </p:nvPr>
        </p:nvSpPr>
        <p:spPr>
          <a:xfrm>
            <a:off x="0" y="0"/>
            <a:ext cx="2949575" cy="496888"/>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GB"/>
          </a:p>
        </p:txBody>
      </p:sp>
      <p:sp>
        <p:nvSpPr>
          <p:cNvPr id="3" name="Date Placeholder 2">
            <a:extLst>
              <a:ext uri="{FF2B5EF4-FFF2-40B4-BE49-F238E27FC236}">
                <a16:creationId xmlns:a16="http://schemas.microsoft.com/office/drawing/2014/main" id="{C4CFC5A7-8C8B-4687-B28B-5BF9AEB6A4DE}"/>
              </a:ext>
            </a:extLst>
          </p:cNvPr>
          <p:cNvSpPr>
            <a:spLocks noGrp="1"/>
          </p:cNvSpPr>
          <p:nvPr>
            <p:ph type="dt" idx="1"/>
          </p:nvPr>
        </p:nvSpPr>
        <p:spPr>
          <a:xfrm>
            <a:off x="3854450" y="0"/>
            <a:ext cx="2949575" cy="496888"/>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6E418932-800F-49B7-9B85-80D8118CABFE}" type="datetimeFigureOut">
              <a:rPr lang="en-GB"/>
              <a:pPr>
                <a:defRPr/>
              </a:pPr>
              <a:t>26/05/2020</a:t>
            </a:fld>
            <a:endParaRPr lang="en-GB"/>
          </a:p>
        </p:txBody>
      </p:sp>
      <p:sp>
        <p:nvSpPr>
          <p:cNvPr id="4" name="Slide Image Placeholder 3">
            <a:extLst>
              <a:ext uri="{FF2B5EF4-FFF2-40B4-BE49-F238E27FC236}">
                <a16:creationId xmlns:a16="http://schemas.microsoft.com/office/drawing/2014/main" id="{46F1F158-007E-427F-8465-C2613159418F}"/>
              </a:ext>
            </a:extLst>
          </p:cNvPr>
          <p:cNvSpPr>
            <a:spLocks noGrp="1" noRot="1" noChangeAspect="1"/>
          </p:cNvSpPr>
          <p:nvPr>
            <p:ph type="sldImg" idx="2"/>
          </p:nvPr>
        </p:nvSpPr>
        <p:spPr>
          <a:xfrm>
            <a:off x="88900" y="746125"/>
            <a:ext cx="6627813" cy="3729038"/>
          </a:xfrm>
          <a:prstGeom prst="rect">
            <a:avLst/>
          </a:prstGeom>
          <a:noFill/>
          <a:ln w="12700">
            <a:solidFill>
              <a:prstClr val="black"/>
            </a:solidFill>
          </a:ln>
        </p:spPr>
        <p:txBody>
          <a:bodyPr vert="horz" lIns="91440" tIns="45720" rIns="91440" bIns="45720" rtlCol="0" anchor="ctr"/>
          <a:lstStyle/>
          <a:p>
            <a:pPr lvl="0"/>
            <a:endParaRPr lang="en-GB" noProof="0"/>
          </a:p>
        </p:txBody>
      </p:sp>
      <p:sp>
        <p:nvSpPr>
          <p:cNvPr id="5" name="Notes Placeholder 4">
            <a:extLst>
              <a:ext uri="{FF2B5EF4-FFF2-40B4-BE49-F238E27FC236}">
                <a16:creationId xmlns:a16="http://schemas.microsoft.com/office/drawing/2014/main" id="{44E36E06-D37F-4889-B95F-01BE44729479}"/>
              </a:ext>
            </a:extLst>
          </p:cNvPr>
          <p:cNvSpPr>
            <a:spLocks noGrp="1"/>
          </p:cNvSpPr>
          <p:nvPr>
            <p:ph type="body" sz="quarter" idx="3"/>
          </p:nvPr>
        </p:nvSpPr>
        <p:spPr>
          <a:xfrm>
            <a:off x="681038" y="4722813"/>
            <a:ext cx="5443537" cy="4475162"/>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6" name="Footer Placeholder 5">
            <a:extLst>
              <a:ext uri="{FF2B5EF4-FFF2-40B4-BE49-F238E27FC236}">
                <a16:creationId xmlns:a16="http://schemas.microsoft.com/office/drawing/2014/main" id="{07F15012-0BDA-4DFA-8088-A120A094BDD7}"/>
              </a:ext>
            </a:extLst>
          </p:cNvPr>
          <p:cNvSpPr>
            <a:spLocks noGrp="1"/>
          </p:cNvSpPr>
          <p:nvPr>
            <p:ph type="ftr" sz="quarter" idx="4"/>
          </p:nvPr>
        </p:nvSpPr>
        <p:spPr>
          <a:xfrm>
            <a:off x="0" y="9445625"/>
            <a:ext cx="2949575" cy="496888"/>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GB"/>
          </a:p>
        </p:txBody>
      </p:sp>
      <p:sp>
        <p:nvSpPr>
          <p:cNvPr id="7" name="Slide Number Placeholder 6">
            <a:extLst>
              <a:ext uri="{FF2B5EF4-FFF2-40B4-BE49-F238E27FC236}">
                <a16:creationId xmlns:a16="http://schemas.microsoft.com/office/drawing/2014/main" id="{39AE7443-C6D5-424B-AFA3-DE5D710955E3}"/>
              </a:ext>
            </a:extLst>
          </p:cNvPr>
          <p:cNvSpPr>
            <a:spLocks noGrp="1"/>
          </p:cNvSpPr>
          <p:nvPr>
            <p:ph type="sldNum" sz="quarter" idx="5"/>
          </p:nvPr>
        </p:nvSpPr>
        <p:spPr>
          <a:xfrm>
            <a:off x="3854450" y="9445625"/>
            <a:ext cx="2949575" cy="496888"/>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B20FE0A2-34EE-413D-B87D-BE548BE2D9D5}"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DB</a:t>
            </a:r>
          </a:p>
        </p:txBody>
      </p:sp>
      <p:sp>
        <p:nvSpPr>
          <p:cNvPr id="4" name="Slide Number Placeholder 3"/>
          <p:cNvSpPr>
            <a:spLocks noGrp="1"/>
          </p:cNvSpPr>
          <p:nvPr>
            <p:ph type="sldNum" sz="quarter" idx="5"/>
          </p:nvPr>
        </p:nvSpPr>
        <p:spPr/>
        <p:txBody>
          <a:bodyPr/>
          <a:lstStyle/>
          <a:p>
            <a:pPr>
              <a:defRPr/>
            </a:pPr>
            <a:fld id="{B20FE0A2-34EE-413D-B87D-BE548BE2D9D5}" type="slidenum">
              <a:rPr lang="en-GB" altLang="en-US" smtClean="0"/>
              <a:pPr>
                <a:defRPr/>
              </a:pPr>
              <a:t>2</a:t>
            </a:fld>
            <a:endParaRPr lang="en-GB" altLang="en-US"/>
          </a:p>
        </p:txBody>
      </p:sp>
    </p:spTree>
    <p:extLst>
      <p:ext uri="{BB962C8B-B14F-4D97-AF65-F5344CB8AC3E}">
        <p14:creationId xmlns:p14="http://schemas.microsoft.com/office/powerpoint/2010/main" val="1721435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B20FE0A2-34EE-413D-B87D-BE548BE2D9D5}" type="slidenum">
              <a:rPr lang="en-GB" altLang="en-US" smtClean="0"/>
              <a:pPr>
                <a:defRPr/>
              </a:pPr>
              <a:t>5</a:t>
            </a:fld>
            <a:endParaRPr lang="en-GB" altLang="en-US"/>
          </a:p>
        </p:txBody>
      </p:sp>
    </p:spTree>
    <p:extLst>
      <p:ext uri="{BB962C8B-B14F-4D97-AF65-F5344CB8AC3E}">
        <p14:creationId xmlns:p14="http://schemas.microsoft.com/office/powerpoint/2010/main" val="4592455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B20FE0A2-34EE-413D-B87D-BE548BE2D9D5}" type="slidenum">
              <a:rPr lang="en-GB" altLang="en-US" smtClean="0"/>
              <a:pPr>
                <a:defRPr/>
              </a:pPr>
              <a:t>6</a:t>
            </a:fld>
            <a:endParaRPr lang="en-GB" altLang="en-US"/>
          </a:p>
        </p:txBody>
      </p:sp>
    </p:spTree>
    <p:extLst>
      <p:ext uri="{BB962C8B-B14F-4D97-AF65-F5344CB8AC3E}">
        <p14:creationId xmlns:p14="http://schemas.microsoft.com/office/powerpoint/2010/main" val="2267651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DB</a:t>
            </a:r>
          </a:p>
        </p:txBody>
      </p:sp>
      <p:sp>
        <p:nvSpPr>
          <p:cNvPr id="4" name="Slide Number Placeholder 3"/>
          <p:cNvSpPr>
            <a:spLocks noGrp="1"/>
          </p:cNvSpPr>
          <p:nvPr>
            <p:ph type="sldNum" sz="quarter" idx="5"/>
          </p:nvPr>
        </p:nvSpPr>
        <p:spPr/>
        <p:txBody>
          <a:bodyPr/>
          <a:lstStyle/>
          <a:p>
            <a:pPr>
              <a:defRPr/>
            </a:pPr>
            <a:fld id="{B20FE0A2-34EE-413D-B87D-BE548BE2D9D5}" type="slidenum">
              <a:rPr lang="en-GB" altLang="en-US" smtClean="0"/>
              <a:pPr>
                <a:defRPr/>
              </a:pPr>
              <a:t>7</a:t>
            </a:fld>
            <a:endParaRPr lang="en-GB" altLang="en-US"/>
          </a:p>
        </p:txBody>
      </p:sp>
    </p:spTree>
    <p:extLst>
      <p:ext uri="{BB962C8B-B14F-4D97-AF65-F5344CB8AC3E}">
        <p14:creationId xmlns:p14="http://schemas.microsoft.com/office/powerpoint/2010/main" val="1804740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B20FE0A2-34EE-413D-B87D-BE548BE2D9D5}" type="slidenum">
              <a:rPr lang="en-GB" altLang="en-US" smtClean="0"/>
              <a:pPr>
                <a:defRPr/>
              </a:pPr>
              <a:t>10</a:t>
            </a:fld>
            <a:endParaRPr lang="en-GB" altLang="en-US"/>
          </a:p>
        </p:txBody>
      </p:sp>
    </p:spTree>
    <p:extLst>
      <p:ext uri="{BB962C8B-B14F-4D97-AF65-F5344CB8AC3E}">
        <p14:creationId xmlns:p14="http://schemas.microsoft.com/office/powerpoint/2010/main" val="12393357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op slide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4353560" cy="571512"/>
          </a:xfrm>
        </p:spPr>
        <p:txBody>
          <a:bodyPr/>
          <a:lstStyle>
            <a:lvl1pPr marL="0" indent="0">
              <a:lnSpc>
                <a:spcPct val="100000"/>
              </a:lnSpc>
              <a:buNone/>
              <a:defRPr sz="3400" b="1">
                <a:solidFill>
                  <a:schemeClr val="bg1"/>
                </a:solidFill>
              </a:defRPr>
            </a:lvl1pPr>
          </a:lstStyle>
          <a:p>
            <a:r>
              <a:rPr lang="en-US" err="1"/>
              <a:t>Slidedeck</a:t>
            </a:r>
            <a:r>
              <a:rPr lang="en-US"/>
              <a:t> title</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4353560"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C3458B68-B602-4B1E-8CDB-6CDDA65301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800" y="416704"/>
            <a:ext cx="2174239" cy="953238"/>
          </a:xfrm>
          <a:prstGeom prst="rect">
            <a:avLst/>
          </a:prstGeom>
        </p:spPr>
      </p:pic>
      <p:sp>
        <p:nvSpPr>
          <p:cNvPr id="27" name="Text Placeholder 25">
            <a:extLst>
              <a:ext uri="{FF2B5EF4-FFF2-40B4-BE49-F238E27FC236}">
                <a16:creationId xmlns:a16="http://schemas.microsoft.com/office/drawing/2014/main" id="{E7E58FB9-FEF2-4FAA-AB76-18AB01605D1B}"/>
              </a:ext>
            </a:extLst>
          </p:cNvPr>
          <p:cNvSpPr>
            <a:spLocks noGrp="1"/>
          </p:cNvSpPr>
          <p:nvPr>
            <p:ph type="body" sz="quarter" idx="12" hasCustomPrompt="1"/>
          </p:nvPr>
        </p:nvSpPr>
        <p:spPr>
          <a:xfrm>
            <a:off x="431800" y="3647477"/>
            <a:ext cx="4353560" cy="454025"/>
          </a:xfrm>
        </p:spPr>
        <p:txBody>
          <a:bodyPr/>
          <a:lstStyle>
            <a:lvl1pPr marL="0" indent="0">
              <a:buNone/>
              <a:defRPr sz="2800" b="0">
                <a:solidFill>
                  <a:schemeClr val="bg1"/>
                </a:solidFill>
              </a:defRPr>
            </a:lvl1pPr>
          </a:lstStyle>
          <a:p>
            <a:pPr lvl="0"/>
            <a:r>
              <a:rPr lang="en-US"/>
              <a:t>Presenter name</a:t>
            </a:r>
            <a:endParaRPr lang="en-GB"/>
          </a:p>
        </p:txBody>
      </p:sp>
      <p:sp>
        <p:nvSpPr>
          <p:cNvPr id="7" name="Picture Placeholder 10">
            <a:extLst>
              <a:ext uri="{FF2B5EF4-FFF2-40B4-BE49-F238E27FC236}">
                <a16:creationId xmlns:a16="http://schemas.microsoft.com/office/drawing/2014/main" id="{880E1784-6502-40DF-8151-F6A3B84DF5AA}"/>
              </a:ext>
            </a:extLst>
          </p:cNvPr>
          <p:cNvSpPr>
            <a:spLocks noGrp="1"/>
          </p:cNvSpPr>
          <p:nvPr>
            <p:ph type="pic" sz="quarter" idx="10" hasCustomPrompt="1"/>
          </p:nvPr>
        </p:nvSpPr>
        <p:spPr>
          <a:xfrm>
            <a:off x="5651872" y="0"/>
            <a:ext cx="3493714" cy="4573587"/>
          </a:xfrm>
          <a:custGeom>
            <a:avLst/>
            <a:gdLst>
              <a:gd name="connsiteX0" fmla="*/ 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0 w 3816350"/>
              <a:gd name="connsiteY4" fmla="*/ 0 h 3240087"/>
              <a:gd name="connsiteX0" fmla="*/ 6858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685800 w 3816350"/>
              <a:gd name="connsiteY4" fmla="*/ 0 h 3240087"/>
              <a:gd name="connsiteX0" fmla="*/ 18923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1892300 w 3816350"/>
              <a:gd name="connsiteY4" fmla="*/ 0 h 3240087"/>
              <a:gd name="connsiteX0" fmla="*/ 1206500 w 3130550"/>
              <a:gd name="connsiteY0" fmla="*/ 0 h 3240087"/>
              <a:gd name="connsiteX1" fmla="*/ 3130550 w 3130550"/>
              <a:gd name="connsiteY1" fmla="*/ 0 h 3240087"/>
              <a:gd name="connsiteX2" fmla="*/ 3130550 w 3130550"/>
              <a:gd name="connsiteY2" fmla="*/ 3240087 h 3240087"/>
              <a:gd name="connsiteX3" fmla="*/ 0 w 3130550"/>
              <a:gd name="connsiteY3" fmla="*/ 1754187 h 3240087"/>
              <a:gd name="connsiteX4" fmla="*/ 1206500 w 3130550"/>
              <a:gd name="connsiteY4" fmla="*/ 0 h 3240087"/>
              <a:gd name="connsiteX0" fmla="*/ 1822450 w 3746500"/>
              <a:gd name="connsiteY0" fmla="*/ 0 h 3240087"/>
              <a:gd name="connsiteX1" fmla="*/ 3746500 w 3746500"/>
              <a:gd name="connsiteY1" fmla="*/ 0 h 3240087"/>
              <a:gd name="connsiteX2" fmla="*/ 3746500 w 3746500"/>
              <a:gd name="connsiteY2" fmla="*/ 3240087 h 3240087"/>
              <a:gd name="connsiteX3" fmla="*/ 0 w 3746500"/>
              <a:gd name="connsiteY3" fmla="*/ 2154237 h 3240087"/>
              <a:gd name="connsiteX4" fmla="*/ 1822450 w 3746500"/>
              <a:gd name="connsiteY4" fmla="*/ 0 h 3240087"/>
              <a:gd name="connsiteX0" fmla="*/ 1822450 w 3752850"/>
              <a:gd name="connsiteY0" fmla="*/ 0 h 4097337"/>
              <a:gd name="connsiteX1" fmla="*/ 3746500 w 3752850"/>
              <a:gd name="connsiteY1" fmla="*/ 0 h 4097337"/>
              <a:gd name="connsiteX2" fmla="*/ 3752850 w 3752850"/>
              <a:gd name="connsiteY2" fmla="*/ 4097337 h 4097337"/>
              <a:gd name="connsiteX3" fmla="*/ 0 w 3752850"/>
              <a:gd name="connsiteY3" fmla="*/ 2154237 h 4097337"/>
              <a:gd name="connsiteX4" fmla="*/ 1822450 w 3752850"/>
              <a:gd name="connsiteY4" fmla="*/ 0 h 4097337"/>
              <a:gd name="connsiteX0" fmla="*/ 1682750 w 3613150"/>
              <a:gd name="connsiteY0" fmla="*/ 0 h 4097337"/>
              <a:gd name="connsiteX1" fmla="*/ 3606800 w 3613150"/>
              <a:gd name="connsiteY1" fmla="*/ 0 h 4097337"/>
              <a:gd name="connsiteX2" fmla="*/ 3613150 w 3613150"/>
              <a:gd name="connsiteY2" fmla="*/ 4097337 h 4097337"/>
              <a:gd name="connsiteX3" fmla="*/ 0 w 3613150"/>
              <a:gd name="connsiteY3" fmla="*/ 2014537 h 4097337"/>
              <a:gd name="connsiteX4" fmla="*/ 1682750 w 3613150"/>
              <a:gd name="connsiteY4" fmla="*/ 0 h 4097337"/>
              <a:gd name="connsiteX0" fmla="*/ 1682750 w 3613150"/>
              <a:gd name="connsiteY0" fmla="*/ 0 h 4573587"/>
              <a:gd name="connsiteX1" fmla="*/ 3606800 w 3613150"/>
              <a:gd name="connsiteY1" fmla="*/ 0 h 4573587"/>
              <a:gd name="connsiteX2" fmla="*/ 3613150 w 3613150"/>
              <a:gd name="connsiteY2" fmla="*/ 4573587 h 4573587"/>
              <a:gd name="connsiteX3" fmla="*/ 0 w 3613150"/>
              <a:gd name="connsiteY3" fmla="*/ 2014537 h 4573587"/>
              <a:gd name="connsiteX4" fmla="*/ 1682750 w 3613150"/>
              <a:gd name="connsiteY4" fmla="*/ 0 h 4573587"/>
              <a:gd name="connsiteX0" fmla="*/ 1682750 w 3610769"/>
              <a:gd name="connsiteY0" fmla="*/ 0 h 4573587"/>
              <a:gd name="connsiteX1" fmla="*/ 3606800 w 3610769"/>
              <a:gd name="connsiteY1" fmla="*/ 0 h 4573587"/>
              <a:gd name="connsiteX2" fmla="*/ 3610769 w 3610769"/>
              <a:gd name="connsiteY2" fmla="*/ 4573587 h 4573587"/>
              <a:gd name="connsiteX3" fmla="*/ 0 w 3610769"/>
              <a:gd name="connsiteY3" fmla="*/ 2014537 h 4573587"/>
              <a:gd name="connsiteX4" fmla="*/ 1682750 w 3610769"/>
              <a:gd name="connsiteY4" fmla="*/ 0 h 4573587"/>
              <a:gd name="connsiteX0" fmla="*/ 1682750 w 3607332"/>
              <a:gd name="connsiteY0" fmla="*/ 0 h 4573587"/>
              <a:gd name="connsiteX1" fmla="*/ 3606800 w 3607332"/>
              <a:gd name="connsiteY1" fmla="*/ 0 h 4573587"/>
              <a:gd name="connsiteX2" fmla="*/ 3606007 w 3607332"/>
              <a:gd name="connsiteY2" fmla="*/ 4573587 h 4573587"/>
              <a:gd name="connsiteX3" fmla="*/ 0 w 3607332"/>
              <a:gd name="connsiteY3" fmla="*/ 2014537 h 4573587"/>
              <a:gd name="connsiteX4" fmla="*/ 1682750 w 3607332"/>
              <a:gd name="connsiteY4" fmla="*/ 0 h 4573587"/>
              <a:gd name="connsiteX0" fmla="*/ 1682750 w 3608388"/>
              <a:gd name="connsiteY0" fmla="*/ 0 h 4573587"/>
              <a:gd name="connsiteX1" fmla="*/ 3606800 w 3608388"/>
              <a:gd name="connsiteY1" fmla="*/ 0 h 4573587"/>
              <a:gd name="connsiteX2" fmla="*/ 3608388 w 3608388"/>
              <a:gd name="connsiteY2" fmla="*/ 4573587 h 4573587"/>
              <a:gd name="connsiteX3" fmla="*/ 0 w 3608388"/>
              <a:gd name="connsiteY3" fmla="*/ 2014537 h 4573587"/>
              <a:gd name="connsiteX4" fmla="*/ 1682750 w 3608388"/>
              <a:gd name="connsiteY4" fmla="*/ 0 h 457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388" h="4573587">
                <a:moveTo>
                  <a:pt x="1682750" y="0"/>
                </a:moveTo>
                <a:lnTo>
                  <a:pt x="3606800" y="0"/>
                </a:lnTo>
                <a:cubicBezTo>
                  <a:pt x="3608917" y="1365779"/>
                  <a:pt x="3606271" y="3207808"/>
                  <a:pt x="3608388" y="4573587"/>
                </a:cubicBezTo>
                <a:lnTo>
                  <a:pt x="0" y="2014537"/>
                </a:lnTo>
                <a:lnTo>
                  <a:pt x="1682750" y="0"/>
                </a:lnTo>
                <a:close/>
              </a:path>
            </a:pathLst>
          </a:custGeom>
        </p:spPr>
        <p:txBody>
          <a:bodyPr/>
          <a:lstStyle>
            <a:lvl1pPr marL="0" marR="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solidFill>
                  <a:schemeClr val="bg1"/>
                </a:solidFill>
              </a:defRPr>
            </a:lvl1pPr>
            <a:lvl3pPr marL="180975" indent="0">
              <a:buNone/>
              <a:defRPr/>
            </a:lvl3pPr>
            <a:lvl4pPr marL="612775" indent="0">
              <a:buNone/>
              <a:defRPr/>
            </a:lvl4pPr>
          </a:lstStyle>
          <a:p>
            <a:pPr marL="0" marR="0" lvl="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pPr>
            <a:r>
              <a:rPr lang="en-GB"/>
              <a:t>Click icon to insert picture. Don’t change slide background colour on this layout</a:t>
            </a:r>
          </a:p>
        </p:txBody>
      </p:sp>
      <p:sp>
        <p:nvSpPr>
          <p:cNvPr id="8" name="Text Placeholder 10">
            <a:extLst>
              <a:ext uri="{FF2B5EF4-FFF2-40B4-BE49-F238E27FC236}">
                <a16:creationId xmlns:a16="http://schemas.microsoft.com/office/drawing/2014/main" id="{04159485-7AE4-45B9-8FA2-4245C572E1F9}"/>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756482105"/>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ullets, image (Light)">
    <p:bg>
      <p:bgPr>
        <a:solidFill>
          <a:schemeClr val="bg2"/>
        </a:solidFill>
        <a:effectLst/>
      </p:bgPr>
    </p:bg>
    <p:spTree>
      <p:nvGrpSpPr>
        <p:cNvPr id="1" name=""/>
        <p:cNvGrpSpPr/>
        <p:nvPr/>
      </p:nvGrpSpPr>
      <p:grpSpPr>
        <a:xfrm>
          <a:off x="0" y="0"/>
          <a:ext cx="0" cy="0"/>
          <a:chOff x="0" y="0"/>
          <a:chExt cx="0" cy="0"/>
        </a:xfrm>
      </p:grpSpPr>
      <p:sp>
        <p:nvSpPr>
          <p:cNvPr id="5" name="Text Placeholder 5">
            <a:extLst>
              <a:ext uri="{FF2B5EF4-FFF2-40B4-BE49-F238E27FC236}">
                <a16:creationId xmlns:a16="http://schemas.microsoft.com/office/drawing/2014/main" id="{53F70B52-F7B4-4FC4-9472-3F73A12A493D}"/>
              </a:ext>
            </a:extLst>
          </p:cNvPr>
          <p:cNvSpPr>
            <a:spLocks noGrp="1"/>
          </p:cNvSpPr>
          <p:nvPr>
            <p:ph type="body" sz="quarter" idx="11" hasCustomPrompt="1"/>
          </p:nvPr>
        </p:nvSpPr>
        <p:spPr>
          <a:xfrm>
            <a:off x="431800" y="682940"/>
            <a:ext cx="3920400" cy="3471618"/>
          </a:xfrm>
        </p:spPr>
        <p:txBody>
          <a:bodyPr/>
          <a:lstStyle>
            <a:lvl2pPr marL="288000" indent="-288000">
              <a:buFont typeface="Arial" panose="020B0604020202020204" pitchFamily="34" charset="0"/>
              <a:buChar char="–"/>
              <a:defRPr sz="2800">
                <a:solidFill>
                  <a:schemeClr val="tx1"/>
                </a:solidFill>
              </a:defRPr>
            </a:lvl2pPr>
            <a:lvl3pPr marL="180975" indent="0">
              <a:buNone/>
              <a:defRPr sz="2800">
                <a:solidFill>
                  <a:schemeClr val="tx1"/>
                </a:solidFill>
              </a:defRPr>
            </a:lvl3pPr>
          </a:lstStyle>
          <a:p>
            <a:pPr lvl="1"/>
            <a:r>
              <a:rPr lang="en-US"/>
              <a:t>4 to 6 bullet points</a:t>
            </a:r>
          </a:p>
        </p:txBody>
      </p:sp>
      <p:sp>
        <p:nvSpPr>
          <p:cNvPr id="7" name="Picture Placeholder 2">
            <a:extLst>
              <a:ext uri="{FF2B5EF4-FFF2-40B4-BE49-F238E27FC236}">
                <a16:creationId xmlns:a16="http://schemas.microsoft.com/office/drawing/2014/main" id="{1EFE4AFE-B570-485B-8926-6A4990AFE3DE}"/>
              </a:ext>
            </a:extLst>
          </p:cNvPr>
          <p:cNvSpPr>
            <a:spLocks noGrp="1"/>
          </p:cNvSpPr>
          <p:nvPr>
            <p:ph type="pic" sz="quarter" idx="10"/>
          </p:nvPr>
        </p:nvSpPr>
        <p:spPr>
          <a:xfrm>
            <a:off x="5251450" y="702659"/>
            <a:ext cx="3892550" cy="3471618"/>
          </a:xfrm>
        </p:spPr>
        <p:txBody>
          <a:bodyPr/>
          <a:lstStyle>
            <a:lvl1pPr marL="0" indent="0">
              <a:buNone/>
              <a:defRPr b="0">
                <a:solidFill>
                  <a:schemeClr val="tx1"/>
                </a:solidFill>
              </a:defRPr>
            </a:lvl1pPr>
          </a:lstStyle>
          <a:p>
            <a:r>
              <a:rPr lang="en-GB"/>
              <a:t>Click icon to add picture</a:t>
            </a:r>
          </a:p>
        </p:txBody>
      </p:sp>
      <p:sp>
        <p:nvSpPr>
          <p:cNvPr id="6" name="Text Placeholder 10">
            <a:extLst>
              <a:ext uri="{FF2B5EF4-FFF2-40B4-BE49-F238E27FC236}">
                <a16:creationId xmlns:a16="http://schemas.microsoft.com/office/drawing/2014/main" id="{53BA2A85-F5A5-40CB-8CFB-A4CA7F48FB4D}"/>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1213745528"/>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2744" userDrawn="1">
          <p15:clr>
            <a:srgbClr val="FBAE40"/>
          </p15:clr>
        </p15:guide>
        <p15:guide id="6" pos="548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Heading, bullets, image (Dark) (Alt)">
    <p:bg>
      <p:bgPr>
        <a:solidFill>
          <a:schemeClr val="tx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4791076" y="683054"/>
            <a:ext cx="392112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 Placeholder 11">
            <a:extLst>
              <a:ext uri="{FF2B5EF4-FFF2-40B4-BE49-F238E27FC236}">
                <a16:creationId xmlns:a16="http://schemas.microsoft.com/office/drawing/2014/main" id="{28CE3D8B-96CC-4FD0-93BD-223110855409}"/>
              </a:ext>
            </a:extLst>
          </p:cNvPr>
          <p:cNvSpPr>
            <a:spLocks noGrp="1"/>
          </p:cNvSpPr>
          <p:nvPr>
            <p:ph type="body" sz="quarter" idx="13" hasCustomPrompt="1"/>
          </p:nvPr>
        </p:nvSpPr>
        <p:spPr>
          <a:xfrm>
            <a:off x="4791075" y="682940"/>
            <a:ext cx="3921125" cy="545115"/>
          </a:xfrm>
        </p:spPr>
        <p:txBody>
          <a:bodyPr/>
          <a:lstStyle>
            <a:lvl1pPr marL="0" indent="0">
              <a:buNone/>
              <a:defRPr sz="2800">
                <a:solidFill>
                  <a:schemeClr val="bg1"/>
                </a:solidFill>
              </a:defRPr>
            </a:lvl1pPr>
            <a:lvl2pPr>
              <a:defRPr sz="1800"/>
            </a:lvl2pPr>
            <a:lvl3pPr>
              <a:defRPr sz="1800"/>
            </a:lvl3pPr>
            <a:lvl4pPr>
              <a:defRPr sz="1800"/>
            </a:lvl4pPr>
            <a:lvl5pPr>
              <a:defRPr sz="1800"/>
            </a:lvl5pPr>
          </a:lstStyle>
          <a:p>
            <a:pPr lvl="0"/>
            <a:r>
              <a:rPr lang="en-GB"/>
              <a:t>Summary heading</a:t>
            </a:r>
          </a:p>
        </p:txBody>
      </p:sp>
      <p:sp>
        <p:nvSpPr>
          <p:cNvPr id="6" name="Picture Placeholder 2">
            <a:extLst>
              <a:ext uri="{FF2B5EF4-FFF2-40B4-BE49-F238E27FC236}">
                <a16:creationId xmlns:a16="http://schemas.microsoft.com/office/drawing/2014/main" id="{657E95CB-6286-4E8D-8ABC-6A9BD85351FD}"/>
              </a:ext>
            </a:extLst>
          </p:cNvPr>
          <p:cNvSpPr>
            <a:spLocks noGrp="1"/>
          </p:cNvSpPr>
          <p:nvPr>
            <p:ph type="pic" sz="quarter" idx="10"/>
          </p:nvPr>
        </p:nvSpPr>
        <p:spPr>
          <a:xfrm>
            <a:off x="0" y="702659"/>
            <a:ext cx="3892550" cy="3451899"/>
          </a:xfrm>
        </p:spPr>
        <p:txBody>
          <a:bodyPr/>
          <a:lstStyle>
            <a:lvl1pPr marL="0" indent="0">
              <a:buNone/>
              <a:defRPr b="0">
                <a:solidFill>
                  <a:schemeClr val="bg1"/>
                </a:solidFill>
              </a:defRPr>
            </a:lvl1pPr>
          </a:lstStyle>
          <a:p>
            <a:r>
              <a:rPr lang="en-GB"/>
              <a:t>Click icon to add picture</a:t>
            </a:r>
          </a:p>
        </p:txBody>
      </p:sp>
      <p:sp>
        <p:nvSpPr>
          <p:cNvPr id="9" name="Text Placeholder 25">
            <a:extLst>
              <a:ext uri="{FF2B5EF4-FFF2-40B4-BE49-F238E27FC236}">
                <a16:creationId xmlns:a16="http://schemas.microsoft.com/office/drawing/2014/main" id="{FA79611A-8145-4287-999D-C17E624B80A5}"/>
              </a:ext>
            </a:extLst>
          </p:cNvPr>
          <p:cNvSpPr>
            <a:spLocks noGrp="1"/>
          </p:cNvSpPr>
          <p:nvPr>
            <p:ph type="body" sz="quarter" idx="12" hasCustomPrompt="1"/>
          </p:nvPr>
        </p:nvSpPr>
        <p:spPr>
          <a:xfrm>
            <a:off x="4791075" y="1294731"/>
            <a:ext cx="3921125" cy="2859827"/>
          </a:xfrm>
        </p:spPr>
        <p:txBody>
          <a:bodyPr/>
          <a:lstStyle>
            <a:lvl1pPr marL="288000" indent="-288000">
              <a:buFont typeface="Arial" panose="020B0604020202020204" pitchFamily="34" charset="0"/>
              <a:buChar char="–"/>
              <a:defRPr sz="2800" b="0">
                <a:solidFill>
                  <a:schemeClr val="bg1"/>
                </a:solidFill>
              </a:defRPr>
            </a:lvl1pPr>
          </a:lstStyle>
          <a:p>
            <a:pPr lvl="0"/>
            <a:r>
              <a:rPr lang="en-US"/>
              <a:t>4 to 6 bullet points</a:t>
            </a:r>
            <a:endParaRPr lang="en-GB"/>
          </a:p>
        </p:txBody>
      </p:sp>
      <p:sp>
        <p:nvSpPr>
          <p:cNvPr id="8" name="Text Placeholder 10">
            <a:extLst>
              <a:ext uri="{FF2B5EF4-FFF2-40B4-BE49-F238E27FC236}">
                <a16:creationId xmlns:a16="http://schemas.microsoft.com/office/drawing/2014/main" id="{19EBAD47-34E4-47D3-9910-93487C768D67}"/>
              </a:ext>
            </a:extLst>
          </p:cNvPr>
          <p:cNvSpPr>
            <a:spLocks noGrp="1"/>
          </p:cNvSpPr>
          <p:nvPr>
            <p:ph type="body" sz="quarter" idx="17" hasCustomPrompt="1"/>
          </p:nvPr>
        </p:nvSpPr>
        <p:spPr>
          <a:xfrm>
            <a:off x="431800" y="4286658"/>
            <a:ext cx="8280400" cy="445680"/>
          </a:xfrm>
        </p:spPr>
        <p:txBody>
          <a:bodyPr anchor="b"/>
          <a:lstStyle>
            <a:lvl1pPr marL="0" indent="0" algn="r">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558609366"/>
      </p:ext>
    </p:extLst>
  </p:cSld>
  <p:clrMapOvr>
    <a:masterClrMapping/>
  </p:clrMapOvr>
  <p:extLst>
    <p:ext uri="{DCECCB84-F9BA-43D5-87BE-67443E8EF086}">
      <p15:sldGuideLst xmlns:p15="http://schemas.microsoft.com/office/powerpoint/2012/main">
        <p15:guide id="3" orient="horz" pos="2981">
          <p15:clr>
            <a:srgbClr val="FBAE40"/>
          </p15:clr>
        </p15:guide>
        <p15:guide id="4" orient="horz" pos="259">
          <p15:clr>
            <a:srgbClr val="FBAE40"/>
          </p15:clr>
        </p15:guide>
        <p15:guide id="5" pos="5488">
          <p15:clr>
            <a:srgbClr val="FBAE40"/>
          </p15:clr>
        </p15:guide>
        <p15:guide id="6" pos="3016">
          <p15:clr>
            <a:srgbClr val="FBAE40"/>
          </p15:clr>
        </p15:guide>
        <p15:guide id="7" pos="27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Heading, bullets, image (Light) (Alt)">
    <p:bg>
      <p:bgPr>
        <a:solidFill>
          <a:schemeClr val="bg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4791076" y="683054"/>
            <a:ext cx="392112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11">
            <a:extLst>
              <a:ext uri="{FF2B5EF4-FFF2-40B4-BE49-F238E27FC236}">
                <a16:creationId xmlns:a16="http://schemas.microsoft.com/office/drawing/2014/main" id="{28CE3D8B-96CC-4FD0-93BD-223110855409}"/>
              </a:ext>
            </a:extLst>
          </p:cNvPr>
          <p:cNvSpPr>
            <a:spLocks noGrp="1"/>
          </p:cNvSpPr>
          <p:nvPr>
            <p:ph type="body" sz="quarter" idx="13" hasCustomPrompt="1"/>
          </p:nvPr>
        </p:nvSpPr>
        <p:spPr>
          <a:xfrm>
            <a:off x="4791075" y="682940"/>
            <a:ext cx="3921125" cy="545115"/>
          </a:xfrm>
        </p:spPr>
        <p:txBody>
          <a:bodyPr/>
          <a:lstStyle>
            <a:lvl1pPr marL="0" indent="0">
              <a:buNone/>
              <a:defRPr sz="2800"/>
            </a:lvl1pPr>
            <a:lvl2pPr>
              <a:defRPr sz="1800"/>
            </a:lvl2pPr>
            <a:lvl3pPr>
              <a:defRPr sz="1800"/>
            </a:lvl3pPr>
            <a:lvl4pPr>
              <a:defRPr sz="1800"/>
            </a:lvl4pPr>
            <a:lvl5pPr>
              <a:defRPr sz="1800"/>
            </a:lvl5pPr>
          </a:lstStyle>
          <a:p>
            <a:pPr lvl="0"/>
            <a:r>
              <a:rPr lang="en-GB"/>
              <a:t>Summary heading</a:t>
            </a:r>
          </a:p>
        </p:txBody>
      </p:sp>
      <p:sp>
        <p:nvSpPr>
          <p:cNvPr id="7" name="Text Placeholder 5">
            <a:extLst>
              <a:ext uri="{FF2B5EF4-FFF2-40B4-BE49-F238E27FC236}">
                <a16:creationId xmlns:a16="http://schemas.microsoft.com/office/drawing/2014/main" id="{88E39823-F30B-468B-8008-58BE47430174}"/>
              </a:ext>
            </a:extLst>
          </p:cNvPr>
          <p:cNvSpPr>
            <a:spLocks noGrp="1"/>
          </p:cNvSpPr>
          <p:nvPr>
            <p:ph type="body" sz="quarter" idx="11" hasCustomPrompt="1"/>
          </p:nvPr>
        </p:nvSpPr>
        <p:spPr>
          <a:xfrm>
            <a:off x="4791076" y="1294731"/>
            <a:ext cx="3921124" cy="2859827"/>
          </a:xfrm>
        </p:spPr>
        <p:txBody>
          <a:bodyPr/>
          <a:lstStyle>
            <a:lvl2pPr marL="288000" indent="-288000">
              <a:buFont typeface="Arial" panose="020B0604020202020204" pitchFamily="34" charset="0"/>
              <a:buChar char="–"/>
              <a:defRPr sz="2800">
                <a:solidFill>
                  <a:schemeClr val="tx1"/>
                </a:solidFill>
              </a:defRPr>
            </a:lvl2pPr>
            <a:lvl3pPr marL="180975" indent="0">
              <a:buNone/>
              <a:defRPr sz="2800">
                <a:solidFill>
                  <a:schemeClr val="bg1"/>
                </a:solidFill>
              </a:defRPr>
            </a:lvl3pPr>
          </a:lstStyle>
          <a:p>
            <a:pPr lvl="1"/>
            <a:r>
              <a:rPr lang="en-US"/>
              <a:t>4 to 6 bullet points</a:t>
            </a:r>
          </a:p>
        </p:txBody>
      </p:sp>
      <p:sp>
        <p:nvSpPr>
          <p:cNvPr id="6" name="Picture Placeholder 2">
            <a:extLst>
              <a:ext uri="{FF2B5EF4-FFF2-40B4-BE49-F238E27FC236}">
                <a16:creationId xmlns:a16="http://schemas.microsoft.com/office/drawing/2014/main" id="{657E95CB-6286-4E8D-8ABC-6A9BD85351FD}"/>
              </a:ext>
            </a:extLst>
          </p:cNvPr>
          <p:cNvSpPr>
            <a:spLocks noGrp="1"/>
          </p:cNvSpPr>
          <p:nvPr>
            <p:ph type="pic" sz="quarter" idx="10"/>
          </p:nvPr>
        </p:nvSpPr>
        <p:spPr>
          <a:xfrm>
            <a:off x="0" y="702659"/>
            <a:ext cx="3892550" cy="3451899"/>
          </a:xfrm>
        </p:spPr>
        <p:txBody>
          <a:bodyPr/>
          <a:lstStyle>
            <a:lvl1pPr marL="0" indent="0">
              <a:buNone/>
              <a:defRPr b="0">
                <a:solidFill>
                  <a:schemeClr val="tx1"/>
                </a:solidFill>
              </a:defRPr>
            </a:lvl1pPr>
          </a:lstStyle>
          <a:p>
            <a:r>
              <a:rPr lang="en-GB"/>
              <a:t>Click icon to add picture</a:t>
            </a:r>
          </a:p>
        </p:txBody>
      </p:sp>
      <p:sp>
        <p:nvSpPr>
          <p:cNvPr id="9" name="Text Placeholder 10">
            <a:extLst>
              <a:ext uri="{FF2B5EF4-FFF2-40B4-BE49-F238E27FC236}">
                <a16:creationId xmlns:a16="http://schemas.microsoft.com/office/drawing/2014/main" id="{706B7CD0-4570-4635-8501-1A046809B772}"/>
              </a:ext>
            </a:extLst>
          </p:cNvPr>
          <p:cNvSpPr>
            <a:spLocks noGrp="1"/>
          </p:cNvSpPr>
          <p:nvPr>
            <p:ph type="body" sz="quarter" idx="17" hasCustomPrompt="1"/>
          </p:nvPr>
        </p:nvSpPr>
        <p:spPr>
          <a:xfrm>
            <a:off x="431800" y="4286658"/>
            <a:ext cx="8280400" cy="445680"/>
          </a:xfrm>
        </p:spPr>
        <p:txBody>
          <a:bodyPr anchor="b"/>
          <a:lstStyle>
            <a:lvl1pPr marL="0" indent="0" algn="r">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2600203034"/>
      </p:ext>
    </p:extLst>
  </p:cSld>
  <p:clrMapOvr>
    <a:masterClrMapping/>
  </p:clrMapOvr>
  <p:extLst>
    <p:ext uri="{DCECCB84-F9BA-43D5-87BE-67443E8EF086}">
      <p15:sldGuideLst xmlns:p15="http://schemas.microsoft.com/office/powerpoint/2012/main">
        <p15:guide id="3" orient="horz" pos="2981">
          <p15:clr>
            <a:srgbClr val="FBAE40"/>
          </p15:clr>
        </p15:guide>
        <p15:guide id="4" orient="horz" pos="259">
          <p15:clr>
            <a:srgbClr val="FBAE40"/>
          </p15:clr>
        </p15:guide>
        <p15:guide id="5" pos="5488">
          <p15:clr>
            <a:srgbClr val="FBAE40"/>
          </p15:clr>
        </p15:guide>
        <p15:guide id="6" pos="3016" userDrawn="1">
          <p15:clr>
            <a:srgbClr val="FBAE40"/>
          </p15:clr>
        </p15:guide>
        <p15:guide id="7" pos="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ullets, image (Dark) (Alt)">
    <p:bg>
      <p:bgPr>
        <a:solidFill>
          <a:schemeClr val="tx2"/>
        </a:solidFill>
        <a:effectLst/>
      </p:bgPr>
    </p:bg>
    <p:spTree>
      <p:nvGrpSpPr>
        <p:cNvPr id="1" name=""/>
        <p:cNvGrpSpPr/>
        <p:nvPr/>
      </p:nvGrpSpPr>
      <p:grpSpPr>
        <a:xfrm>
          <a:off x="0" y="0"/>
          <a:ext cx="0" cy="0"/>
          <a:chOff x="0" y="0"/>
          <a:chExt cx="0" cy="0"/>
        </a:xfrm>
      </p:grpSpPr>
      <p:sp>
        <p:nvSpPr>
          <p:cNvPr id="8" name="Text Placeholder 11">
            <a:extLst>
              <a:ext uri="{FF2B5EF4-FFF2-40B4-BE49-F238E27FC236}">
                <a16:creationId xmlns:a16="http://schemas.microsoft.com/office/drawing/2014/main" id="{1BA11250-F612-4164-9C20-CAEEC9CF7F9C}"/>
              </a:ext>
            </a:extLst>
          </p:cNvPr>
          <p:cNvSpPr>
            <a:spLocks noGrp="1"/>
          </p:cNvSpPr>
          <p:nvPr>
            <p:ph type="body" sz="quarter" idx="14" hasCustomPrompt="1"/>
          </p:nvPr>
        </p:nvSpPr>
        <p:spPr>
          <a:xfrm>
            <a:off x="4791076" y="682940"/>
            <a:ext cx="3921124" cy="3471618"/>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a:t>4 to 6 bullet points</a:t>
            </a:r>
          </a:p>
        </p:txBody>
      </p:sp>
      <p:sp>
        <p:nvSpPr>
          <p:cNvPr id="5" name="Picture Placeholder 2">
            <a:extLst>
              <a:ext uri="{FF2B5EF4-FFF2-40B4-BE49-F238E27FC236}">
                <a16:creationId xmlns:a16="http://schemas.microsoft.com/office/drawing/2014/main" id="{66DCB931-AF3E-493E-BBC5-0ACD78686AB6}"/>
              </a:ext>
            </a:extLst>
          </p:cNvPr>
          <p:cNvSpPr>
            <a:spLocks noGrp="1"/>
          </p:cNvSpPr>
          <p:nvPr>
            <p:ph type="pic" sz="quarter" idx="10"/>
          </p:nvPr>
        </p:nvSpPr>
        <p:spPr>
          <a:xfrm>
            <a:off x="0" y="702659"/>
            <a:ext cx="3892550" cy="3451899"/>
          </a:xfrm>
        </p:spPr>
        <p:txBody>
          <a:bodyPr/>
          <a:lstStyle>
            <a:lvl1pPr marL="0" indent="0">
              <a:buNone/>
              <a:defRPr b="0">
                <a:solidFill>
                  <a:schemeClr val="bg1"/>
                </a:solidFill>
              </a:defRPr>
            </a:lvl1pPr>
          </a:lstStyle>
          <a:p>
            <a:r>
              <a:rPr lang="en-GB"/>
              <a:t>Click icon to add picture</a:t>
            </a:r>
          </a:p>
        </p:txBody>
      </p:sp>
      <p:sp>
        <p:nvSpPr>
          <p:cNvPr id="6" name="Text Placeholder 10">
            <a:extLst>
              <a:ext uri="{FF2B5EF4-FFF2-40B4-BE49-F238E27FC236}">
                <a16:creationId xmlns:a16="http://schemas.microsoft.com/office/drawing/2014/main" id="{35CA2A06-7CE8-4E75-A56B-82FE138B99A4}"/>
              </a:ext>
            </a:extLst>
          </p:cNvPr>
          <p:cNvSpPr>
            <a:spLocks noGrp="1"/>
          </p:cNvSpPr>
          <p:nvPr>
            <p:ph type="body" sz="quarter" idx="17" hasCustomPrompt="1"/>
          </p:nvPr>
        </p:nvSpPr>
        <p:spPr>
          <a:xfrm>
            <a:off x="431800" y="4286658"/>
            <a:ext cx="8280400" cy="445680"/>
          </a:xfrm>
        </p:spPr>
        <p:txBody>
          <a:bodyPr anchor="b"/>
          <a:lstStyle>
            <a:lvl1pPr marL="0" indent="0" algn="r">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3793268686"/>
      </p:ext>
    </p:extLst>
  </p:cSld>
  <p:clrMapOvr>
    <a:masterClrMapping/>
  </p:clrMapOvr>
  <p:extLst>
    <p:ext uri="{DCECCB84-F9BA-43D5-87BE-67443E8EF086}">
      <p15:sldGuideLst xmlns:p15="http://schemas.microsoft.com/office/powerpoint/2012/main">
        <p15:guide id="3" orient="horz" pos="2981">
          <p15:clr>
            <a:srgbClr val="FBAE40"/>
          </p15:clr>
        </p15:guide>
        <p15:guide id="4" orient="horz" pos="259">
          <p15:clr>
            <a:srgbClr val="FBAE40"/>
          </p15:clr>
        </p15:guide>
        <p15:guide id="5" pos="5488">
          <p15:clr>
            <a:srgbClr val="FBAE40"/>
          </p15:clr>
        </p15:guide>
        <p15:guide id="6" pos="272" userDrawn="1">
          <p15:clr>
            <a:srgbClr val="FBAE40"/>
          </p15:clr>
        </p15:guide>
        <p15:guide id="7" pos="3016"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ullets, image (Alt)">
    <p:bg>
      <p:bgPr>
        <a:solidFill>
          <a:schemeClr val="bg2"/>
        </a:solidFill>
        <a:effectLst/>
      </p:bgPr>
    </p:bg>
    <p:spTree>
      <p:nvGrpSpPr>
        <p:cNvPr id="1" name=""/>
        <p:cNvGrpSpPr/>
        <p:nvPr/>
      </p:nvGrpSpPr>
      <p:grpSpPr>
        <a:xfrm>
          <a:off x="0" y="0"/>
          <a:ext cx="0" cy="0"/>
          <a:chOff x="0" y="0"/>
          <a:chExt cx="0" cy="0"/>
        </a:xfrm>
      </p:grpSpPr>
      <p:sp>
        <p:nvSpPr>
          <p:cNvPr id="5" name="Text Placeholder 5">
            <a:extLst>
              <a:ext uri="{FF2B5EF4-FFF2-40B4-BE49-F238E27FC236}">
                <a16:creationId xmlns:a16="http://schemas.microsoft.com/office/drawing/2014/main" id="{53F70B52-F7B4-4FC4-9472-3F73A12A493D}"/>
              </a:ext>
            </a:extLst>
          </p:cNvPr>
          <p:cNvSpPr>
            <a:spLocks noGrp="1"/>
          </p:cNvSpPr>
          <p:nvPr>
            <p:ph type="body" sz="quarter" idx="11" hasCustomPrompt="1"/>
          </p:nvPr>
        </p:nvSpPr>
        <p:spPr>
          <a:xfrm>
            <a:off x="4787900" y="682940"/>
            <a:ext cx="3920400" cy="3471618"/>
          </a:xfrm>
        </p:spPr>
        <p:txBody>
          <a:bodyPr/>
          <a:lstStyle>
            <a:lvl2pPr marL="288000" indent="-288000">
              <a:buFont typeface="Arial" panose="020B0604020202020204" pitchFamily="34" charset="0"/>
              <a:buChar char="–"/>
              <a:defRPr sz="2800">
                <a:solidFill>
                  <a:schemeClr val="tx1"/>
                </a:solidFill>
              </a:defRPr>
            </a:lvl2pPr>
            <a:lvl3pPr marL="180975" indent="0">
              <a:buNone/>
              <a:defRPr sz="2800">
                <a:solidFill>
                  <a:schemeClr val="tx1"/>
                </a:solidFill>
              </a:defRPr>
            </a:lvl3pPr>
          </a:lstStyle>
          <a:p>
            <a:pPr lvl="1"/>
            <a:r>
              <a:rPr lang="en-US"/>
              <a:t>4 to 6 bullet points</a:t>
            </a:r>
          </a:p>
        </p:txBody>
      </p:sp>
      <p:sp>
        <p:nvSpPr>
          <p:cNvPr id="4" name="Picture Placeholder 2">
            <a:extLst>
              <a:ext uri="{FF2B5EF4-FFF2-40B4-BE49-F238E27FC236}">
                <a16:creationId xmlns:a16="http://schemas.microsoft.com/office/drawing/2014/main" id="{E819D4C3-6603-43E5-90D7-20E616ECFDD9}"/>
              </a:ext>
            </a:extLst>
          </p:cNvPr>
          <p:cNvSpPr>
            <a:spLocks noGrp="1"/>
          </p:cNvSpPr>
          <p:nvPr>
            <p:ph type="pic" sz="quarter" idx="10"/>
          </p:nvPr>
        </p:nvSpPr>
        <p:spPr>
          <a:xfrm>
            <a:off x="0" y="702659"/>
            <a:ext cx="3892550" cy="3451899"/>
          </a:xfrm>
        </p:spPr>
        <p:txBody>
          <a:bodyPr/>
          <a:lstStyle>
            <a:lvl1pPr marL="0" indent="0">
              <a:buNone/>
              <a:defRPr b="0">
                <a:solidFill>
                  <a:schemeClr val="tx1"/>
                </a:solidFill>
              </a:defRPr>
            </a:lvl1pPr>
          </a:lstStyle>
          <a:p>
            <a:r>
              <a:rPr lang="en-GB"/>
              <a:t>Click icon to add picture</a:t>
            </a:r>
          </a:p>
        </p:txBody>
      </p:sp>
      <p:sp>
        <p:nvSpPr>
          <p:cNvPr id="7" name="Text Placeholder 10">
            <a:extLst>
              <a:ext uri="{FF2B5EF4-FFF2-40B4-BE49-F238E27FC236}">
                <a16:creationId xmlns:a16="http://schemas.microsoft.com/office/drawing/2014/main" id="{A93DF219-8726-4FE6-ACA8-8555DF1D2500}"/>
              </a:ext>
            </a:extLst>
          </p:cNvPr>
          <p:cNvSpPr>
            <a:spLocks noGrp="1"/>
          </p:cNvSpPr>
          <p:nvPr>
            <p:ph type="body" sz="quarter" idx="17" hasCustomPrompt="1"/>
          </p:nvPr>
        </p:nvSpPr>
        <p:spPr>
          <a:xfrm>
            <a:off x="431800" y="4286658"/>
            <a:ext cx="8280400" cy="445680"/>
          </a:xfrm>
        </p:spPr>
        <p:txBody>
          <a:bodyPr anchor="b"/>
          <a:lstStyle>
            <a:lvl1pPr marL="0" indent="0" algn="r">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2241130733"/>
      </p:ext>
    </p:extLst>
  </p:cSld>
  <p:clrMapOvr>
    <a:masterClrMapping/>
  </p:clrMapOvr>
  <p:extLst>
    <p:ext uri="{DCECCB84-F9BA-43D5-87BE-67443E8EF086}">
      <p15:sldGuideLst xmlns:p15="http://schemas.microsoft.com/office/powerpoint/2012/main">
        <p15:guide id="3" orient="horz" pos="2981">
          <p15:clr>
            <a:srgbClr val="FBAE40"/>
          </p15:clr>
        </p15:guide>
        <p15:guide id="4" orient="horz" pos="259">
          <p15:clr>
            <a:srgbClr val="FBAE40"/>
          </p15:clr>
        </p15:guide>
        <p15:guide id="5" pos="5488">
          <p15:clr>
            <a:srgbClr val="FBAE40"/>
          </p15:clr>
        </p15:guide>
        <p15:guide id="6" pos="3016" userDrawn="1">
          <p15:clr>
            <a:srgbClr val="FBAE40"/>
          </p15:clr>
        </p15:guide>
        <p15:guide id="7" pos="272"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 images (Dark)">
    <p:bg>
      <p:bgPr>
        <a:solidFill>
          <a:schemeClr val="tx2"/>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9B5299B8-75C7-4CEB-9D2A-D2DB0A44F4D4}"/>
              </a:ext>
            </a:extLst>
          </p:cNvPr>
          <p:cNvCxnSpPr>
            <a:cxnSpLocks/>
          </p:cNvCxnSpPr>
          <p:nvPr userDrawn="1"/>
        </p:nvCxnSpPr>
        <p:spPr>
          <a:xfrm>
            <a:off x="1079500" y="2887666"/>
            <a:ext cx="3034585"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Picture Placeholder 2">
            <a:extLst>
              <a:ext uri="{FF2B5EF4-FFF2-40B4-BE49-F238E27FC236}">
                <a16:creationId xmlns:a16="http://schemas.microsoft.com/office/drawing/2014/main" id="{63DD6AC7-34D2-4DCA-AEEA-3FFE241C700A}"/>
              </a:ext>
            </a:extLst>
          </p:cNvPr>
          <p:cNvSpPr>
            <a:spLocks noGrp="1"/>
          </p:cNvSpPr>
          <p:nvPr>
            <p:ph type="pic" sz="quarter" idx="10"/>
          </p:nvPr>
        </p:nvSpPr>
        <p:spPr>
          <a:xfrm>
            <a:off x="1079500" y="755968"/>
            <a:ext cx="3060700" cy="1923283"/>
          </a:xfrm>
        </p:spPr>
        <p:txBody>
          <a:bodyPr/>
          <a:lstStyle>
            <a:lvl1pPr marL="0" indent="0">
              <a:buNone/>
              <a:defRPr b="0">
                <a:solidFill>
                  <a:schemeClr val="bg1"/>
                </a:solidFill>
              </a:defRPr>
            </a:lvl1pPr>
          </a:lstStyle>
          <a:p>
            <a:r>
              <a:rPr lang="en-GB"/>
              <a:t>Click icon to add picture</a:t>
            </a:r>
          </a:p>
        </p:txBody>
      </p:sp>
      <p:sp>
        <p:nvSpPr>
          <p:cNvPr id="13" name="Picture Placeholder 2">
            <a:extLst>
              <a:ext uri="{FF2B5EF4-FFF2-40B4-BE49-F238E27FC236}">
                <a16:creationId xmlns:a16="http://schemas.microsoft.com/office/drawing/2014/main" id="{DDDC7B71-8338-4886-9324-FE1079858609}"/>
              </a:ext>
            </a:extLst>
          </p:cNvPr>
          <p:cNvSpPr>
            <a:spLocks noGrp="1"/>
          </p:cNvSpPr>
          <p:nvPr>
            <p:ph type="pic" sz="quarter" idx="11"/>
          </p:nvPr>
        </p:nvSpPr>
        <p:spPr>
          <a:xfrm>
            <a:off x="5003801" y="755968"/>
            <a:ext cx="3060699" cy="1923283"/>
          </a:xfrm>
        </p:spPr>
        <p:txBody>
          <a:bodyPr/>
          <a:lstStyle>
            <a:lvl1pPr marL="0" indent="0">
              <a:buNone/>
              <a:defRPr b="0">
                <a:solidFill>
                  <a:schemeClr val="bg1"/>
                </a:solidFill>
              </a:defRPr>
            </a:lvl1pPr>
          </a:lstStyle>
          <a:p>
            <a:r>
              <a:rPr lang="en-GB"/>
              <a:t>Click icon to add picture</a:t>
            </a:r>
          </a:p>
        </p:txBody>
      </p:sp>
      <p:cxnSp>
        <p:nvCxnSpPr>
          <p:cNvPr id="14" name="Straight Connector 13">
            <a:extLst>
              <a:ext uri="{FF2B5EF4-FFF2-40B4-BE49-F238E27FC236}">
                <a16:creationId xmlns:a16="http://schemas.microsoft.com/office/drawing/2014/main" id="{1F0D6B7F-4D7A-4A69-8F7D-C94B97D75491}"/>
              </a:ext>
            </a:extLst>
          </p:cNvPr>
          <p:cNvCxnSpPr>
            <a:cxnSpLocks/>
          </p:cNvCxnSpPr>
          <p:nvPr userDrawn="1"/>
        </p:nvCxnSpPr>
        <p:spPr>
          <a:xfrm>
            <a:off x="5003803" y="2887666"/>
            <a:ext cx="3060700"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2E9D6D81-F605-4611-878D-235C279E4A8E}"/>
              </a:ext>
            </a:extLst>
          </p:cNvPr>
          <p:cNvSpPr>
            <a:spLocks noGrp="1"/>
          </p:cNvSpPr>
          <p:nvPr>
            <p:ph type="body" sz="quarter" idx="15" hasCustomPrompt="1"/>
          </p:nvPr>
        </p:nvSpPr>
        <p:spPr>
          <a:xfrm>
            <a:off x="1079500" y="2918147"/>
            <a:ext cx="3050407" cy="996946"/>
          </a:xfrm>
        </p:spPr>
        <p:txBody>
          <a:bodyPr/>
          <a:lstStyle>
            <a:lvl1pPr>
              <a:spcAft>
                <a:spcPts val="600"/>
              </a:spcAft>
              <a:defRPr>
                <a:solidFill>
                  <a:schemeClr val="bg1"/>
                </a:solidFill>
              </a:defRPr>
            </a:lvl1pPr>
          </a:lstStyle>
          <a:p>
            <a:pPr lvl="0"/>
            <a:r>
              <a:rPr lang="en-US"/>
              <a:t>Click to add text</a:t>
            </a:r>
          </a:p>
        </p:txBody>
      </p:sp>
      <p:sp>
        <p:nvSpPr>
          <p:cNvPr id="16" name="Text Placeholder 10">
            <a:extLst>
              <a:ext uri="{FF2B5EF4-FFF2-40B4-BE49-F238E27FC236}">
                <a16:creationId xmlns:a16="http://schemas.microsoft.com/office/drawing/2014/main" id="{7EC6CF01-8567-4E9F-AA45-61AA44F6B90E}"/>
              </a:ext>
            </a:extLst>
          </p:cNvPr>
          <p:cNvSpPr>
            <a:spLocks noGrp="1"/>
          </p:cNvSpPr>
          <p:nvPr>
            <p:ph type="body" sz="quarter" idx="16" hasCustomPrompt="1"/>
          </p:nvPr>
        </p:nvSpPr>
        <p:spPr>
          <a:xfrm>
            <a:off x="5003802" y="2918146"/>
            <a:ext cx="3060700" cy="996946"/>
          </a:xfrm>
        </p:spPr>
        <p:txBody>
          <a:bodyPr/>
          <a:lstStyle>
            <a:lvl1pPr>
              <a:spcAft>
                <a:spcPts val="600"/>
              </a:spcAft>
              <a:defRPr>
                <a:solidFill>
                  <a:schemeClr val="bg1"/>
                </a:solidFill>
              </a:defRPr>
            </a:lvl1pPr>
          </a:lstStyle>
          <a:p>
            <a:pPr lvl="0"/>
            <a:r>
              <a:rPr lang="en-US"/>
              <a:t>Click to add text</a:t>
            </a:r>
          </a:p>
        </p:txBody>
      </p:sp>
      <p:sp>
        <p:nvSpPr>
          <p:cNvPr id="8" name="Text Placeholder 10">
            <a:extLst>
              <a:ext uri="{FF2B5EF4-FFF2-40B4-BE49-F238E27FC236}">
                <a16:creationId xmlns:a16="http://schemas.microsoft.com/office/drawing/2014/main" id="{03330D8F-F406-4239-BD14-BDB3C3524F72}"/>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379347660"/>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userDrawn="1">
          <p15:clr>
            <a:srgbClr val="FBAE40"/>
          </p15:clr>
        </p15:guide>
        <p15:guide id="7" pos="680" userDrawn="1">
          <p15:clr>
            <a:srgbClr val="FBAE40"/>
          </p15:clr>
        </p15:guide>
        <p15:guide id="8" pos="3152" userDrawn="1">
          <p15:clr>
            <a:srgbClr val="FBAE40"/>
          </p15:clr>
        </p15:guide>
        <p15:guide id="9" pos="50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2 images (Light)">
    <p:bg>
      <p:bgPr>
        <a:solidFill>
          <a:schemeClr val="bg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60AB5B7F-65EB-40B3-8ADF-96F4B0AC0201}"/>
              </a:ext>
            </a:extLst>
          </p:cNvPr>
          <p:cNvCxnSpPr>
            <a:cxnSpLocks/>
          </p:cNvCxnSpPr>
          <p:nvPr userDrawn="1"/>
        </p:nvCxnSpPr>
        <p:spPr>
          <a:xfrm>
            <a:off x="1079500" y="2887666"/>
            <a:ext cx="303458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Picture Placeholder 2">
            <a:extLst>
              <a:ext uri="{FF2B5EF4-FFF2-40B4-BE49-F238E27FC236}">
                <a16:creationId xmlns:a16="http://schemas.microsoft.com/office/drawing/2014/main" id="{D68D267A-F5EA-4642-8DED-8C076DFFD0B7}"/>
              </a:ext>
            </a:extLst>
          </p:cNvPr>
          <p:cNvSpPr>
            <a:spLocks noGrp="1"/>
          </p:cNvSpPr>
          <p:nvPr>
            <p:ph type="pic" sz="quarter" idx="10"/>
          </p:nvPr>
        </p:nvSpPr>
        <p:spPr>
          <a:xfrm>
            <a:off x="1079500" y="755968"/>
            <a:ext cx="3060700" cy="1923283"/>
          </a:xfrm>
        </p:spPr>
        <p:txBody>
          <a:bodyPr/>
          <a:lstStyle>
            <a:lvl1pPr marL="0" indent="0">
              <a:buNone/>
              <a:defRPr b="0">
                <a:solidFill>
                  <a:schemeClr val="tx1"/>
                </a:solidFill>
              </a:defRPr>
            </a:lvl1pPr>
          </a:lstStyle>
          <a:p>
            <a:r>
              <a:rPr lang="en-GB"/>
              <a:t>Click icon to add picture</a:t>
            </a:r>
          </a:p>
        </p:txBody>
      </p:sp>
      <p:sp>
        <p:nvSpPr>
          <p:cNvPr id="19" name="Picture Placeholder 2">
            <a:extLst>
              <a:ext uri="{FF2B5EF4-FFF2-40B4-BE49-F238E27FC236}">
                <a16:creationId xmlns:a16="http://schemas.microsoft.com/office/drawing/2014/main" id="{4ECC00A9-083C-4789-9FCC-AB8D7284A691}"/>
              </a:ext>
            </a:extLst>
          </p:cNvPr>
          <p:cNvSpPr>
            <a:spLocks noGrp="1"/>
          </p:cNvSpPr>
          <p:nvPr>
            <p:ph type="pic" sz="quarter" idx="11"/>
          </p:nvPr>
        </p:nvSpPr>
        <p:spPr>
          <a:xfrm>
            <a:off x="5003801" y="755968"/>
            <a:ext cx="3060699" cy="1923283"/>
          </a:xfrm>
        </p:spPr>
        <p:txBody>
          <a:bodyPr/>
          <a:lstStyle>
            <a:lvl1pPr marL="0" indent="0">
              <a:buNone/>
              <a:defRPr b="0">
                <a:solidFill>
                  <a:schemeClr val="tx1"/>
                </a:solidFill>
              </a:defRPr>
            </a:lvl1pPr>
          </a:lstStyle>
          <a:p>
            <a:r>
              <a:rPr lang="en-GB"/>
              <a:t>Click icon to add picture</a:t>
            </a:r>
          </a:p>
        </p:txBody>
      </p:sp>
      <p:cxnSp>
        <p:nvCxnSpPr>
          <p:cNvPr id="20" name="Straight Connector 19">
            <a:extLst>
              <a:ext uri="{FF2B5EF4-FFF2-40B4-BE49-F238E27FC236}">
                <a16:creationId xmlns:a16="http://schemas.microsoft.com/office/drawing/2014/main" id="{AB7EF0F4-6140-4CA6-AC02-2ADC1F1CA43D}"/>
              </a:ext>
            </a:extLst>
          </p:cNvPr>
          <p:cNvCxnSpPr>
            <a:cxnSpLocks/>
          </p:cNvCxnSpPr>
          <p:nvPr userDrawn="1"/>
        </p:nvCxnSpPr>
        <p:spPr>
          <a:xfrm>
            <a:off x="5003803" y="2887666"/>
            <a:ext cx="306070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10">
            <a:extLst>
              <a:ext uri="{FF2B5EF4-FFF2-40B4-BE49-F238E27FC236}">
                <a16:creationId xmlns:a16="http://schemas.microsoft.com/office/drawing/2014/main" id="{80CF1839-676C-46B5-A599-21AA96E532C0}"/>
              </a:ext>
            </a:extLst>
          </p:cNvPr>
          <p:cNvSpPr>
            <a:spLocks noGrp="1"/>
          </p:cNvSpPr>
          <p:nvPr>
            <p:ph type="body" sz="quarter" idx="15" hasCustomPrompt="1"/>
          </p:nvPr>
        </p:nvSpPr>
        <p:spPr>
          <a:xfrm>
            <a:off x="1079500" y="2918146"/>
            <a:ext cx="3050407" cy="1027427"/>
          </a:xfrm>
        </p:spPr>
        <p:txBody>
          <a:bodyPr/>
          <a:lstStyle>
            <a:lvl1pPr>
              <a:spcAft>
                <a:spcPts val="600"/>
              </a:spcAft>
              <a:defRPr>
                <a:solidFill>
                  <a:schemeClr val="tx1"/>
                </a:solidFill>
              </a:defRPr>
            </a:lvl1pPr>
          </a:lstStyle>
          <a:p>
            <a:pPr lvl="0"/>
            <a:r>
              <a:rPr lang="en-US"/>
              <a:t>Click to add text</a:t>
            </a:r>
          </a:p>
        </p:txBody>
      </p:sp>
      <p:sp>
        <p:nvSpPr>
          <p:cNvPr id="22" name="Text Placeholder 10">
            <a:extLst>
              <a:ext uri="{FF2B5EF4-FFF2-40B4-BE49-F238E27FC236}">
                <a16:creationId xmlns:a16="http://schemas.microsoft.com/office/drawing/2014/main" id="{20A1946A-052F-4EDE-BDC4-BAB850806D61}"/>
              </a:ext>
            </a:extLst>
          </p:cNvPr>
          <p:cNvSpPr>
            <a:spLocks noGrp="1"/>
          </p:cNvSpPr>
          <p:nvPr>
            <p:ph type="body" sz="quarter" idx="16" hasCustomPrompt="1"/>
          </p:nvPr>
        </p:nvSpPr>
        <p:spPr>
          <a:xfrm>
            <a:off x="5003802" y="2918145"/>
            <a:ext cx="3060700" cy="1027427"/>
          </a:xfrm>
        </p:spPr>
        <p:txBody>
          <a:bodyPr/>
          <a:lstStyle>
            <a:lvl1pPr>
              <a:spcAft>
                <a:spcPts val="600"/>
              </a:spcAft>
              <a:defRPr>
                <a:solidFill>
                  <a:schemeClr val="tx1"/>
                </a:solidFill>
              </a:defRPr>
            </a:lvl1pPr>
          </a:lstStyle>
          <a:p>
            <a:pPr lvl="0"/>
            <a:r>
              <a:rPr lang="en-US"/>
              <a:t>Click to add text</a:t>
            </a:r>
          </a:p>
        </p:txBody>
      </p:sp>
      <p:sp>
        <p:nvSpPr>
          <p:cNvPr id="9" name="Text Placeholder 10">
            <a:extLst>
              <a:ext uri="{FF2B5EF4-FFF2-40B4-BE49-F238E27FC236}">
                <a16:creationId xmlns:a16="http://schemas.microsoft.com/office/drawing/2014/main" id="{621E29A3-261D-427F-A973-D8567FCC2A45}"/>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2435338059"/>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p15:clr>
            <a:srgbClr val="FBAE40"/>
          </p15:clr>
        </p15:guide>
        <p15:guide id="7" pos="680">
          <p15:clr>
            <a:srgbClr val="FBAE40"/>
          </p15:clr>
        </p15:guide>
        <p15:guide id="8" pos="3152">
          <p15:clr>
            <a:srgbClr val="FBAE40"/>
          </p15:clr>
        </p15:guide>
        <p15:guide id="9" pos="50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 images (Dark)">
    <p:bg>
      <p:bgPr>
        <a:solidFill>
          <a:schemeClr val="tx2"/>
        </a:solid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EC9224A-09C5-42AB-BE72-2D01A39D187F}"/>
              </a:ext>
            </a:extLst>
          </p:cNvPr>
          <p:cNvSpPr>
            <a:spLocks noGrp="1"/>
          </p:cNvSpPr>
          <p:nvPr>
            <p:ph type="body" sz="quarter" idx="13" hasCustomPrompt="1"/>
          </p:nvPr>
        </p:nvSpPr>
        <p:spPr>
          <a:xfrm>
            <a:off x="3311525" y="3160713"/>
            <a:ext cx="2520950" cy="701302"/>
          </a:xfrm>
        </p:spPr>
        <p:txBody>
          <a:bodyPr/>
          <a:lstStyle>
            <a:lvl1pPr marL="216000" indent="-216000">
              <a:spcAft>
                <a:spcPts val="500"/>
              </a:spcAft>
              <a:buFontTx/>
              <a:buChar char="–"/>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22" name="Text Placeholder 11">
            <a:extLst>
              <a:ext uri="{FF2B5EF4-FFF2-40B4-BE49-F238E27FC236}">
                <a16:creationId xmlns:a16="http://schemas.microsoft.com/office/drawing/2014/main" id="{223FD6B0-E4D1-480A-8912-97C55DB2CF6B}"/>
              </a:ext>
            </a:extLst>
          </p:cNvPr>
          <p:cNvSpPr>
            <a:spLocks noGrp="1"/>
          </p:cNvSpPr>
          <p:nvPr>
            <p:ph type="body" sz="quarter" idx="14" hasCustomPrompt="1"/>
          </p:nvPr>
        </p:nvSpPr>
        <p:spPr>
          <a:xfrm>
            <a:off x="6192200" y="3160713"/>
            <a:ext cx="2520950" cy="701301"/>
          </a:xfrm>
        </p:spPr>
        <p:txBody>
          <a:bodyPr/>
          <a:lstStyle>
            <a:lvl1pPr marL="216000" indent="-216000">
              <a:spcAft>
                <a:spcPts val="500"/>
              </a:spcAft>
              <a:buFontTx/>
              <a:buChar char="–"/>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3132603"/>
            <a:ext cx="251936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0" y="1254440"/>
            <a:ext cx="2519363" cy="1692000"/>
          </a:xfrm>
        </p:spPr>
        <p:txBody>
          <a:bodyPr/>
          <a:lstStyle>
            <a:lvl1pPr marL="0" indent="0">
              <a:buNone/>
              <a:defRPr b="0">
                <a:solidFill>
                  <a:schemeClr val="bg1"/>
                </a:solidFill>
              </a:defRPr>
            </a:lvl1pPr>
          </a:lstStyle>
          <a:p>
            <a:r>
              <a:rPr lang="en-GB"/>
              <a:t>Click icon to add picture</a:t>
            </a:r>
          </a:p>
        </p:txBody>
      </p:sp>
      <p:sp>
        <p:nvSpPr>
          <p:cNvPr id="8" name="Picture Placeholder 2">
            <a:extLst>
              <a:ext uri="{FF2B5EF4-FFF2-40B4-BE49-F238E27FC236}">
                <a16:creationId xmlns:a16="http://schemas.microsoft.com/office/drawing/2014/main" id="{2F6DC436-4D86-413D-BBB3-A15CE4285A13}"/>
              </a:ext>
            </a:extLst>
          </p:cNvPr>
          <p:cNvSpPr>
            <a:spLocks noGrp="1"/>
          </p:cNvSpPr>
          <p:nvPr>
            <p:ph type="pic" sz="quarter" idx="11"/>
          </p:nvPr>
        </p:nvSpPr>
        <p:spPr>
          <a:xfrm>
            <a:off x="3312000" y="1254440"/>
            <a:ext cx="2520000" cy="1692000"/>
          </a:xfrm>
        </p:spPr>
        <p:txBody>
          <a:bodyPr/>
          <a:lstStyle>
            <a:lvl1pPr marL="0" indent="0">
              <a:buNone/>
              <a:defRPr b="0">
                <a:solidFill>
                  <a:schemeClr val="bg1"/>
                </a:solidFill>
              </a:defRPr>
            </a:lvl1pPr>
          </a:lstStyle>
          <a:p>
            <a:r>
              <a:rPr lang="en-GB"/>
              <a:t>Click icon to add picture</a:t>
            </a:r>
          </a:p>
        </p:txBody>
      </p:sp>
      <p:sp>
        <p:nvSpPr>
          <p:cNvPr id="9" name="Picture Placeholder 2">
            <a:extLst>
              <a:ext uri="{FF2B5EF4-FFF2-40B4-BE49-F238E27FC236}">
                <a16:creationId xmlns:a16="http://schemas.microsoft.com/office/drawing/2014/main" id="{5337A4C9-22E2-49AC-B029-CC29936ED356}"/>
              </a:ext>
            </a:extLst>
          </p:cNvPr>
          <p:cNvSpPr>
            <a:spLocks noGrp="1"/>
          </p:cNvSpPr>
          <p:nvPr>
            <p:ph type="pic" sz="quarter" idx="12"/>
          </p:nvPr>
        </p:nvSpPr>
        <p:spPr>
          <a:xfrm>
            <a:off x="6192200" y="1254442"/>
            <a:ext cx="2520000" cy="1692000"/>
          </a:xfrm>
        </p:spPr>
        <p:txBody>
          <a:bodyPr/>
          <a:lstStyle>
            <a:lvl1pPr marL="0" indent="0">
              <a:buNone/>
              <a:defRPr b="0">
                <a:solidFill>
                  <a:schemeClr val="bg1"/>
                </a:solidFill>
              </a:defRPr>
            </a:lvl1pPr>
          </a:lstStyle>
          <a:p>
            <a:r>
              <a:rPr lang="en-GB"/>
              <a:t>Click icon to add picture</a:t>
            </a:r>
          </a:p>
        </p:txBody>
      </p:sp>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3312000" y="3124983"/>
            <a:ext cx="252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9A2A627-4CB8-4EF2-85D8-B14D75F9C353}"/>
              </a:ext>
            </a:extLst>
          </p:cNvPr>
          <p:cNvCxnSpPr>
            <a:cxnSpLocks/>
          </p:cNvCxnSpPr>
          <p:nvPr userDrawn="1"/>
        </p:nvCxnSpPr>
        <p:spPr>
          <a:xfrm>
            <a:off x="6192200" y="3124983"/>
            <a:ext cx="252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8B5972E1-EF4A-4234-99B1-AF32BAA9EA9D}"/>
              </a:ext>
            </a:extLst>
          </p:cNvPr>
          <p:cNvSpPr>
            <a:spLocks noGrp="1"/>
          </p:cNvSpPr>
          <p:nvPr>
            <p:ph type="body" sz="quarter" idx="16" hasCustomPrompt="1"/>
          </p:nvPr>
        </p:nvSpPr>
        <p:spPr>
          <a:xfrm>
            <a:off x="430850" y="3161758"/>
            <a:ext cx="2519363" cy="700256"/>
          </a:xfrm>
        </p:spPr>
        <p:txBody>
          <a:bodyPr/>
          <a:lstStyle>
            <a:lvl1pPr marL="216000" indent="-216000">
              <a:spcAft>
                <a:spcPts val="600"/>
              </a:spcAft>
              <a:defRPr sz="1800">
                <a:solidFill>
                  <a:schemeClr val="bg1"/>
                </a:solidFill>
              </a:defRPr>
            </a:lvl1pPr>
          </a:lstStyle>
          <a:p>
            <a:pPr lvl="0"/>
            <a:r>
              <a:rPr lang="en-US"/>
              <a:t>Click to add text</a:t>
            </a:r>
          </a:p>
        </p:txBody>
      </p:sp>
      <p:sp>
        <p:nvSpPr>
          <p:cNvPr id="13" name="Text Placeholder 10">
            <a:extLst>
              <a:ext uri="{FF2B5EF4-FFF2-40B4-BE49-F238E27FC236}">
                <a16:creationId xmlns:a16="http://schemas.microsoft.com/office/drawing/2014/main" id="{D005D89E-DBAE-4233-8CC0-564D99D82BB8}"/>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3015935439"/>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859" userDrawn="1">
          <p15:clr>
            <a:srgbClr val="FBAE40"/>
          </p15:clr>
        </p15:guide>
        <p15:guide id="8" pos="3674" userDrawn="1">
          <p15:clr>
            <a:srgbClr val="FBAE40"/>
          </p15:clr>
        </p15:guide>
        <p15:guide id="9" pos="3901" userDrawn="1">
          <p15:clr>
            <a:srgbClr val="FBAE40"/>
          </p15:clr>
        </p15:guide>
        <p15:guide id="10" pos="2086"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3 images (Light)">
    <p:bg>
      <p:bgPr>
        <a:solidFill>
          <a:schemeClr val="bg2"/>
        </a:solidFill>
        <a:effectLst/>
      </p:bgPr>
    </p:bg>
    <p:spTree>
      <p:nvGrpSpPr>
        <p:cNvPr id="1" name=""/>
        <p:cNvGrpSpPr/>
        <p:nvPr/>
      </p:nvGrpSpPr>
      <p:grpSpPr>
        <a:xfrm>
          <a:off x="0" y="0"/>
          <a:ext cx="0" cy="0"/>
          <a:chOff x="0" y="0"/>
          <a:chExt cx="0" cy="0"/>
        </a:xfrm>
      </p:grpSpPr>
      <p:sp>
        <p:nvSpPr>
          <p:cNvPr id="23" name="Text Placeholder 11">
            <a:extLst>
              <a:ext uri="{FF2B5EF4-FFF2-40B4-BE49-F238E27FC236}">
                <a16:creationId xmlns:a16="http://schemas.microsoft.com/office/drawing/2014/main" id="{C9863077-8CC3-4BBF-B430-3855EC0D669A}"/>
              </a:ext>
            </a:extLst>
          </p:cNvPr>
          <p:cNvSpPr>
            <a:spLocks noGrp="1"/>
          </p:cNvSpPr>
          <p:nvPr>
            <p:ph type="body" sz="quarter" idx="13" hasCustomPrompt="1"/>
          </p:nvPr>
        </p:nvSpPr>
        <p:spPr>
          <a:xfrm>
            <a:off x="3311525" y="3160713"/>
            <a:ext cx="2520950" cy="701302"/>
          </a:xfrm>
        </p:spPr>
        <p:txBody>
          <a:bodyPr/>
          <a:lstStyle>
            <a:lvl1pPr marL="288000" indent="-288000">
              <a:spcAft>
                <a:spcPts val="500"/>
              </a:spcAft>
              <a:buFontTx/>
              <a:buChar char="–"/>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24" name="Text Placeholder 11">
            <a:extLst>
              <a:ext uri="{FF2B5EF4-FFF2-40B4-BE49-F238E27FC236}">
                <a16:creationId xmlns:a16="http://schemas.microsoft.com/office/drawing/2014/main" id="{DA455E2B-2D9B-44D5-AF1B-E5C2833F6E58}"/>
              </a:ext>
            </a:extLst>
          </p:cNvPr>
          <p:cNvSpPr>
            <a:spLocks noGrp="1"/>
          </p:cNvSpPr>
          <p:nvPr>
            <p:ph type="body" sz="quarter" idx="14" hasCustomPrompt="1"/>
          </p:nvPr>
        </p:nvSpPr>
        <p:spPr>
          <a:xfrm>
            <a:off x="6192200" y="3160713"/>
            <a:ext cx="2520950" cy="701301"/>
          </a:xfrm>
        </p:spPr>
        <p:txBody>
          <a:bodyPr/>
          <a:lstStyle>
            <a:lvl1pPr marL="288000" indent="-288000">
              <a:spcAft>
                <a:spcPts val="500"/>
              </a:spcAft>
              <a:buFontTx/>
              <a:buChar char="–"/>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25" name="Title 7">
            <a:extLst>
              <a:ext uri="{FF2B5EF4-FFF2-40B4-BE49-F238E27FC236}">
                <a16:creationId xmlns:a16="http://schemas.microsoft.com/office/drawing/2014/main" id="{40A893CA-5C26-4EC6-BAD0-71AE64858893}"/>
              </a:ext>
            </a:extLst>
          </p:cNvPr>
          <p:cNvSpPr>
            <a:spLocks noGrp="1"/>
          </p:cNvSpPr>
          <p:nvPr>
            <p:ph type="title" hasCustomPrompt="1"/>
          </p:nvPr>
        </p:nvSpPr>
        <p:spPr>
          <a:xfrm>
            <a:off x="431800" y="3160713"/>
            <a:ext cx="2520000" cy="701304"/>
          </a:xfrm>
        </p:spPr>
        <p:txBody>
          <a:bodyPr/>
          <a:lstStyle>
            <a:lvl1pPr marL="288000" indent="-288000">
              <a:lnSpc>
                <a:spcPct val="100000"/>
              </a:lnSpc>
              <a:spcAft>
                <a:spcPts val="500"/>
              </a:spcAft>
              <a:buFontTx/>
              <a:buChar char="–"/>
              <a:defRPr sz="1800" b="0">
                <a:solidFill>
                  <a:schemeClr val="tx1"/>
                </a:solidFill>
              </a:defRPr>
            </a:lvl1pPr>
          </a:lstStyle>
          <a:p>
            <a:r>
              <a:rPr lang="en-US"/>
              <a:t>Click to add text</a:t>
            </a:r>
            <a:endParaRPr lang="en-GB"/>
          </a:p>
        </p:txBody>
      </p:sp>
      <p:cxnSp>
        <p:nvCxnSpPr>
          <p:cNvPr id="26" name="Straight Connector 25">
            <a:extLst>
              <a:ext uri="{FF2B5EF4-FFF2-40B4-BE49-F238E27FC236}">
                <a16:creationId xmlns:a16="http://schemas.microsoft.com/office/drawing/2014/main" id="{2471527B-53ED-44E4-B84A-A9BF95EDB671}"/>
              </a:ext>
            </a:extLst>
          </p:cNvPr>
          <p:cNvCxnSpPr>
            <a:cxnSpLocks/>
          </p:cNvCxnSpPr>
          <p:nvPr userDrawn="1"/>
        </p:nvCxnSpPr>
        <p:spPr>
          <a:xfrm>
            <a:off x="431800" y="3132603"/>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Picture Placeholder 2">
            <a:extLst>
              <a:ext uri="{FF2B5EF4-FFF2-40B4-BE49-F238E27FC236}">
                <a16:creationId xmlns:a16="http://schemas.microsoft.com/office/drawing/2014/main" id="{BB69E7F7-A753-4EE6-A6F6-2E1E77308480}"/>
              </a:ext>
            </a:extLst>
          </p:cNvPr>
          <p:cNvSpPr>
            <a:spLocks noGrp="1"/>
          </p:cNvSpPr>
          <p:nvPr>
            <p:ph type="pic" sz="quarter" idx="10"/>
          </p:nvPr>
        </p:nvSpPr>
        <p:spPr>
          <a:xfrm>
            <a:off x="431800" y="1254440"/>
            <a:ext cx="2520000" cy="1692000"/>
          </a:xfrm>
        </p:spPr>
        <p:txBody>
          <a:bodyPr/>
          <a:lstStyle>
            <a:lvl1pPr marL="0" indent="0">
              <a:buNone/>
              <a:defRPr b="0">
                <a:solidFill>
                  <a:schemeClr val="tx1"/>
                </a:solidFill>
              </a:defRPr>
            </a:lvl1pPr>
          </a:lstStyle>
          <a:p>
            <a:r>
              <a:rPr lang="en-GB"/>
              <a:t>Click icon to add picture</a:t>
            </a:r>
          </a:p>
        </p:txBody>
      </p:sp>
      <p:sp>
        <p:nvSpPr>
          <p:cNvPr id="28" name="Picture Placeholder 2">
            <a:extLst>
              <a:ext uri="{FF2B5EF4-FFF2-40B4-BE49-F238E27FC236}">
                <a16:creationId xmlns:a16="http://schemas.microsoft.com/office/drawing/2014/main" id="{C756934B-E4E0-4141-9A7B-4932B5A304A4}"/>
              </a:ext>
            </a:extLst>
          </p:cNvPr>
          <p:cNvSpPr>
            <a:spLocks noGrp="1"/>
          </p:cNvSpPr>
          <p:nvPr>
            <p:ph type="pic" sz="quarter" idx="11"/>
          </p:nvPr>
        </p:nvSpPr>
        <p:spPr>
          <a:xfrm>
            <a:off x="3312000" y="1254440"/>
            <a:ext cx="2520000" cy="1692000"/>
          </a:xfrm>
        </p:spPr>
        <p:txBody>
          <a:bodyPr/>
          <a:lstStyle>
            <a:lvl1pPr marL="0" indent="0">
              <a:buNone/>
              <a:defRPr b="0">
                <a:solidFill>
                  <a:schemeClr val="tx1"/>
                </a:solidFill>
              </a:defRPr>
            </a:lvl1pPr>
          </a:lstStyle>
          <a:p>
            <a:r>
              <a:rPr lang="en-GB"/>
              <a:t>Click icon to add picture</a:t>
            </a:r>
          </a:p>
        </p:txBody>
      </p:sp>
      <p:sp>
        <p:nvSpPr>
          <p:cNvPr id="29" name="Picture Placeholder 2">
            <a:extLst>
              <a:ext uri="{FF2B5EF4-FFF2-40B4-BE49-F238E27FC236}">
                <a16:creationId xmlns:a16="http://schemas.microsoft.com/office/drawing/2014/main" id="{9E943CD3-34B8-45E5-AFBD-CA8813D4BE61}"/>
              </a:ext>
            </a:extLst>
          </p:cNvPr>
          <p:cNvSpPr>
            <a:spLocks noGrp="1"/>
          </p:cNvSpPr>
          <p:nvPr>
            <p:ph type="pic" sz="quarter" idx="12"/>
          </p:nvPr>
        </p:nvSpPr>
        <p:spPr>
          <a:xfrm>
            <a:off x="6192200" y="1254442"/>
            <a:ext cx="2520000" cy="1692000"/>
          </a:xfrm>
        </p:spPr>
        <p:txBody>
          <a:bodyPr/>
          <a:lstStyle>
            <a:lvl1pPr marL="0" indent="0">
              <a:buNone/>
              <a:defRPr b="0">
                <a:solidFill>
                  <a:schemeClr val="tx1"/>
                </a:solidFill>
              </a:defRPr>
            </a:lvl1pPr>
          </a:lstStyle>
          <a:p>
            <a:r>
              <a:rPr lang="en-GB"/>
              <a:t>Click icon to add picture</a:t>
            </a:r>
          </a:p>
        </p:txBody>
      </p:sp>
      <p:cxnSp>
        <p:nvCxnSpPr>
          <p:cNvPr id="30" name="Straight Connector 29">
            <a:extLst>
              <a:ext uri="{FF2B5EF4-FFF2-40B4-BE49-F238E27FC236}">
                <a16:creationId xmlns:a16="http://schemas.microsoft.com/office/drawing/2014/main" id="{8356D04E-96CE-42C6-8797-23AC35DCD5B2}"/>
              </a:ext>
            </a:extLst>
          </p:cNvPr>
          <p:cNvCxnSpPr>
            <a:cxnSpLocks/>
          </p:cNvCxnSpPr>
          <p:nvPr userDrawn="1"/>
        </p:nvCxnSpPr>
        <p:spPr>
          <a:xfrm>
            <a:off x="3312000" y="3124983"/>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F5CABF2-DF5C-477C-A26C-AC42B4516332}"/>
              </a:ext>
            </a:extLst>
          </p:cNvPr>
          <p:cNvCxnSpPr>
            <a:cxnSpLocks/>
          </p:cNvCxnSpPr>
          <p:nvPr userDrawn="1"/>
        </p:nvCxnSpPr>
        <p:spPr>
          <a:xfrm>
            <a:off x="6192200" y="3124983"/>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DC8FEF4E-CCE4-4360-B1B6-D1846D9FB0BE}"/>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1259589005"/>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859" userDrawn="1">
          <p15:clr>
            <a:srgbClr val="FBAE40"/>
          </p15:clr>
        </p15:guide>
        <p15:guide id="7" pos="2086" userDrawn="1">
          <p15:clr>
            <a:srgbClr val="FBAE40"/>
          </p15:clr>
        </p15:guide>
        <p15:guide id="8" pos="3674" userDrawn="1">
          <p15:clr>
            <a:srgbClr val="FBAE40"/>
          </p15:clr>
        </p15:guide>
        <p15:guide id="9" pos="3901"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 boxes (Dark)">
    <p:bg>
      <p:bgPr>
        <a:solidFill>
          <a:schemeClr val="tx2"/>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9B5299B8-75C7-4CEB-9D2A-D2DB0A44F4D4}"/>
              </a:ext>
            </a:extLst>
          </p:cNvPr>
          <p:cNvCxnSpPr>
            <a:cxnSpLocks/>
          </p:cNvCxnSpPr>
          <p:nvPr userDrawn="1"/>
        </p:nvCxnSpPr>
        <p:spPr>
          <a:xfrm>
            <a:off x="1079498" y="1606370"/>
            <a:ext cx="3034585"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F0D6B7F-4D7A-4A69-8F7D-C94B97D75491}"/>
              </a:ext>
            </a:extLst>
          </p:cNvPr>
          <p:cNvCxnSpPr>
            <a:cxnSpLocks/>
          </p:cNvCxnSpPr>
          <p:nvPr userDrawn="1"/>
        </p:nvCxnSpPr>
        <p:spPr>
          <a:xfrm>
            <a:off x="5003801" y="1606370"/>
            <a:ext cx="3060700"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2E9D6D81-F605-4611-878D-235C279E4A8E}"/>
              </a:ext>
            </a:extLst>
          </p:cNvPr>
          <p:cNvSpPr>
            <a:spLocks noGrp="1"/>
          </p:cNvSpPr>
          <p:nvPr>
            <p:ph type="body" sz="quarter" idx="15" hasCustomPrompt="1"/>
          </p:nvPr>
        </p:nvSpPr>
        <p:spPr>
          <a:xfrm>
            <a:off x="1079498" y="1636850"/>
            <a:ext cx="3050407" cy="1362389"/>
          </a:xfrm>
        </p:spPr>
        <p:txBody>
          <a:bodyPr/>
          <a:lstStyle>
            <a:lvl1pPr>
              <a:spcAft>
                <a:spcPts val="600"/>
              </a:spcAft>
              <a:defRPr>
                <a:solidFill>
                  <a:schemeClr val="bg1"/>
                </a:solidFill>
              </a:defRPr>
            </a:lvl1pPr>
          </a:lstStyle>
          <a:p>
            <a:pPr lvl="0"/>
            <a:r>
              <a:rPr lang="en-US"/>
              <a:t>Click to add text</a:t>
            </a:r>
          </a:p>
        </p:txBody>
      </p:sp>
      <p:sp>
        <p:nvSpPr>
          <p:cNvPr id="16" name="Text Placeholder 10">
            <a:extLst>
              <a:ext uri="{FF2B5EF4-FFF2-40B4-BE49-F238E27FC236}">
                <a16:creationId xmlns:a16="http://schemas.microsoft.com/office/drawing/2014/main" id="{7EC6CF01-8567-4E9F-AA45-61AA44F6B90E}"/>
              </a:ext>
            </a:extLst>
          </p:cNvPr>
          <p:cNvSpPr>
            <a:spLocks noGrp="1"/>
          </p:cNvSpPr>
          <p:nvPr>
            <p:ph type="body" sz="quarter" idx="16" hasCustomPrompt="1"/>
          </p:nvPr>
        </p:nvSpPr>
        <p:spPr>
          <a:xfrm>
            <a:off x="5003800" y="1636849"/>
            <a:ext cx="3060700" cy="1362389"/>
          </a:xfrm>
        </p:spPr>
        <p:txBody>
          <a:bodyPr/>
          <a:lstStyle>
            <a:lvl1pPr>
              <a:spcAft>
                <a:spcPts val="600"/>
              </a:spcAft>
              <a:defRPr>
                <a:solidFill>
                  <a:schemeClr val="bg1"/>
                </a:solidFill>
              </a:defRPr>
            </a:lvl1pPr>
          </a:lstStyle>
          <a:p>
            <a:pPr lvl="0"/>
            <a:r>
              <a:rPr lang="en-US"/>
              <a:t>Click to add text</a:t>
            </a:r>
          </a:p>
        </p:txBody>
      </p:sp>
      <p:sp>
        <p:nvSpPr>
          <p:cNvPr id="6" name="Text Placeholder 10">
            <a:extLst>
              <a:ext uri="{FF2B5EF4-FFF2-40B4-BE49-F238E27FC236}">
                <a16:creationId xmlns:a16="http://schemas.microsoft.com/office/drawing/2014/main" id="{5279C8D0-4D4B-46E6-A093-AA26110EA4A7}"/>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627973227"/>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p15:clr>
            <a:srgbClr val="FBAE40"/>
          </p15:clr>
        </p15:guide>
        <p15:guide id="7" pos="680">
          <p15:clr>
            <a:srgbClr val="FBAE40"/>
          </p15:clr>
        </p15:guide>
        <p15:guide id="8" pos="3152">
          <p15:clr>
            <a:srgbClr val="FBAE40"/>
          </p15:clr>
        </p15:guide>
        <p15:guide id="9" pos="50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op slide (Light)">
    <p:bg>
      <p:bgPr>
        <a:solidFill>
          <a:srgbClr val="DEDEDE"/>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4353560" cy="571512"/>
          </a:xfrm>
        </p:spPr>
        <p:txBody>
          <a:bodyPr/>
          <a:lstStyle>
            <a:lvl1pPr>
              <a:lnSpc>
                <a:spcPct val="100000"/>
              </a:lnSpc>
              <a:defRPr sz="3400" b="1">
                <a:solidFill>
                  <a:schemeClr val="tx1"/>
                </a:solidFill>
              </a:defRPr>
            </a:lvl1pPr>
          </a:lstStyle>
          <a:p>
            <a:r>
              <a:rPr lang="en-US" err="1"/>
              <a:t>Slidedeck</a:t>
            </a:r>
            <a:r>
              <a:rPr lang="en-US"/>
              <a:t> title</a:t>
            </a:r>
            <a:endParaRPr lang="en-GB"/>
          </a:p>
        </p:txBody>
      </p:sp>
      <p:sp>
        <p:nvSpPr>
          <p:cNvPr id="11" name="Picture Placeholder 10">
            <a:extLst>
              <a:ext uri="{FF2B5EF4-FFF2-40B4-BE49-F238E27FC236}">
                <a16:creationId xmlns:a16="http://schemas.microsoft.com/office/drawing/2014/main" id="{8CBD8555-5574-479C-8AEF-5074012734A9}"/>
              </a:ext>
            </a:extLst>
          </p:cNvPr>
          <p:cNvSpPr>
            <a:spLocks noGrp="1"/>
          </p:cNvSpPr>
          <p:nvPr>
            <p:ph type="pic" sz="quarter" idx="10" hasCustomPrompt="1"/>
          </p:nvPr>
        </p:nvSpPr>
        <p:spPr>
          <a:xfrm>
            <a:off x="5651872" y="0"/>
            <a:ext cx="3493714" cy="4573587"/>
          </a:xfrm>
          <a:custGeom>
            <a:avLst/>
            <a:gdLst>
              <a:gd name="connsiteX0" fmla="*/ 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0 w 3816350"/>
              <a:gd name="connsiteY4" fmla="*/ 0 h 3240087"/>
              <a:gd name="connsiteX0" fmla="*/ 6858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685800 w 3816350"/>
              <a:gd name="connsiteY4" fmla="*/ 0 h 3240087"/>
              <a:gd name="connsiteX0" fmla="*/ 18923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1892300 w 3816350"/>
              <a:gd name="connsiteY4" fmla="*/ 0 h 3240087"/>
              <a:gd name="connsiteX0" fmla="*/ 1206500 w 3130550"/>
              <a:gd name="connsiteY0" fmla="*/ 0 h 3240087"/>
              <a:gd name="connsiteX1" fmla="*/ 3130550 w 3130550"/>
              <a:gd name="connsiteY1" fmla="*/ 0 h 3240087"/>
              <a:gd name="connsiteX2" fmla="*/ 3130550 w 3130550"/>
              <a:gd name="connsiteY2" fmla="*/ 3240087 h 3240087"/>
              <a:gd name="connsiteX3" fmla="*/ 0 w 3130550"/>
              <a:gd name="connsiteY3" fmla="*/ 1754187 h 3240087"/>
              <a:gd name="connsiteX4" fmla="*/ 1206500 w 3130550"/>
              <a:gd name="connsiteY4" fmla="*/ 0 h 3240087"/>
              <a:gd name="connsiteX0" fmla="*/ 1822450 w 3746500"/>
              <a:gd name="connsiteY0" fmla="*/ 0 h 3240087"/>
              <a:gd name="connsiteX1" fmla="*/ 3746500 w 3746500"/>
              <a:gd name="connsiteY1" fmla="*/ 0 h 3240087"/>
              <a:gd name="connsiteX2" fmla="*/ 3746500 w 3746500"/>
              <a:gd name="connsiteY2" fmla="*/ 3240087 h 3240087"/>
              <a:gd name="connsiteX3" fmla="*/ 0 w 3746500"/>
              <a:gd name="connsiteY3" fmla="*/ 2154237 h 3240087"/>
              <a:gd name="connsiteX4" fmla="*/ 1822450 w 3746500"/>
              <a:gd name="connsiteY4" fmla="*/ 0 h 3240087"/>
              <a:gd name="connsiteX0" fmla="*/ 1822450 w 3752850"/>
              <a:gd name="connsiteY0" fmla="*/ 0 h 4097337"/>
              <a:gd name="connsiteX1" fmla="*/ 3746500 w 3752850"/>
              <a:gd name="connsiteY1" fmla="*/ 0 h 4097337"/>
              <a:gd name="connsiteX2" fmla="*/ 3752850 w 3752850"/>
              <a:gd name="connsiteY2" fmla="*/ 4097337 h 4097337"/>
              <a:gd name="connsiteX3" fmla="*/ 0 w 3752850"/>
              <a:gd name="connsiteY3" fmla="*/ 2154237 h 4097337"/>
              <a:gd name="connsiteX4" fmla="*/ 1822450 w 3752850"/>
              <a:gd name="connsiteY4" fmla="*/ 0 h 4097337"/>
              <a:gd name="connsiteX0" fmla="*/ 1682750 w 3613150"/>
              <a:gd name="connsiteY0" fmla="*/ 0 h 4097337"/>
              <a:gd name="connsiteX1" fmla="*/ 3606800 w 3613150"/>
              <a:gd name="connsiteY1" fmla="*/ 0 h 4097337"/>
              <a:gd name="connsiteX2" fmla="*/ 3613150 w 3613150"/>
              <a:gd name="connsiteY2" fmla="*/ 4097337 h 4097337"/>
              <a:gd name="connsiteX3" fmla="*/ 0 w 3613150"/>
              <a:gd name="connsiteY3" fmla="*/ 2014537 h 4097337"/>
              <a:gd name="connsiteX4" fmla="*/ 1682750 w 3613150"/>
              <a:gd name="connsiteY4" fmla="*/ 0 h 4097337"/>
              <a:gd name="connsiteX0" fmla="*/ 1682750 w 3613150"/>
              <a:gd name="connsiteY0" fmla="*/ 0 h 4573587"/>
              <a:gd name="connsiteX1" fmla="*/ 3606800 w 3613150"/>
              <a:gd name="connsiteY1" fmla="*/ 0 h 4573587"/>
              <a:gd name="connsiteX2" fmla="*/ 3613150 w 3613150"/>
              <a:gd name="connsiteY2" fmla="*/ 4573587 h 4573587"/>
              <a:gd name="connsiteX3" fmla="*/ 0 w 3613150"/>
              <a:gd name="connsiteY3" fmla="*/ 2014537 h 4573587"/>
              <a:gd name="connsiteX4" fmla="*/ 1682750 w 3613150"/>
              <a:gd name="connsiteY4" fmla="*/ 0 h 4573587"/>
              <a:gd name="connsiteX0" fmla="*/ 1682750 w 3610769"/>
              <a:gd name="connsiteY0" fmla="*/ 0 h 4573587"/>
              <a:gd name="connsiteX1" fmla="*/ 3606800 w 3610769"/>
              <a:gd name="connsiteY1" fmla="*/ 0 h 4573587"/>
              <a:gd name="connsiteX2" fmla="*/ 3610769 w 3610769"/>
              <a:gd name="connsiteY2" fmla="*/ 4573587 h 4573587"/>
              <a:gd name="connsiteX3" fmla="*/ 0 w 3610769"/>
              <a:gd name="connsiteY3" fmla="*/ 2014537 h 4573587"/>
              <a:gd name="connsiteX4" fmla="*/ 1682750 w 3610769"/>
              <a:gd name="connsiteY4" fmla="*/ 0 h 4573587"/>
              <a:gd name="connsiteX0" fmla="*/ 1682750 w 3607332"/>
              <a:gd name="connsiteY0" fmla="*/ 0 h 4573587"/>
              <a:gd name="connsiteX1" fmla="*/ 3606800 w 3607332"/>
              <a:gd name="connsiteY1" fmla="*/ 0 h 4573587"/>
              <a:gd name="connsiteX2" fmla="*/ 3606007 w 3607332"/>
              <a:gd name="connsiteY2" fmla="*/ 4573587 h 4573587"/>
              <a:gd name="connsiteX3" fmla="*/ 0 w 3607332"/>
              <a:gd name="connsiteY3" fmla="*/ 2014537 h 4573587"/>
              <a:gd name="connsiteX4" fmla="*/ 1682750 w 3607332"/>
              <a:gd name="connsiteY4" fmla="*/ 0 h 4573587"/>
              <a:gd name="connsiteX0" fmla="*/ 1682750 w 3608388"/>
              <a:gd name="connsiteY0" fmla="*/ 0 h 4573587"/>
              <a:gd name="connsiteX1" fmla="*/ 3606800 w 3608388"/>
              <a:gd name="connsiteY1" fmla="*/ 0 h 4573587"/>
              <a:gd name="connsiteX2" fmla="*/ 3608388 w 3608388"/>
              <a:gd name="connsiteY2" fmla="*/ 4573587 h 4573587"/>
              <a:gd name="connsiteX3" fmla="*/ 0 w 3608388"/>
              <a:gd name="connsiteY3" fmla="*/ 2014537 h 4573587"/>
              <a:gd name="connsiteX4" fmla="*/ 1682750 w 3608388"/>
              <a:gd name="connsiteY4" fmla="*/ 0 h 457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388" h="4573587">
                <a:moveTo>
                  <a:pt x="1682750" y="0"/>
                </a:moveTo>
                <a:lnTo>
                  <a:pt x="3606800" y="0"/>
                </a:lnTo>
                <a:cubicBezTo>
                  <a:pt x="3608917" y="1365779"/>
                  <a:pt x="3606271" y="3207808"/>
                  <a:pt x="3608388" y="4573587"/>
                </a:cubicBezTo>
                <a:lnTo>
                  <a:pt x="0" y="2014537"/>
                </a:lnTo>
                <a:lnTo>
                  <a:pt x="1682750" y="0"/>
                </a:lnTo>
                <a:close/>
              </a:path>
            </a:pathLst>
          </a:custGeom>
        </p:spPr>
        <p:txBody>
          <a:bodyPr/>
          <a:lstStyle>
            <a:lvl1pPr marL="0" marR="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lvl1pPr>
            <a:lvl3pPr marL="180975" indent="0">
              <a:buNone/>
              <a:defRPr/>
            </a:lvl3pPr>
            <a:lvl4pPr marL="612775" indent="0">
              <a:buNone/>
              <a:defRPr/>
            </a:lvl4pPr>
          </a:lstStyle>
          <a:p>
            <a:pPr marL="0" marR="0" lvl="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pPr>
            <a:r>
              <a:rPr lang="en-GB"/>
              <a:t>Click icon to insert picture. Don’t change slide background colour on this layout</a:t>
            </a:r>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435356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C3458B68-B602-4B1E-8CDB-6CDDA65301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800" y="416704"/>
            <a:ext cx="2174240" cy="953238"/>
          </a:xfrm>
          <a:prstGeom prst="rect">
            <a:avLst/>
          </a:prstGeom>
        </p:spPr>
      </p:pic>
      <p:sp>
        <p:nvSpPr>
          <p:cNvPr id="27" name="Text Placeholder 25">
            <a:extLst>
              <a:ext uri="{FF2B5EF4-FFF2-40B4-BE49-F238E27FC236}">
                <a16:creationId xmlns:a16="http://schemas.microsoft.com/office/drawing/2014/main" id="{E7E58FB9-FEF2-4FAA-AB76-18AB01605D1B}"/>
              </a:ext>
            </a:extLst>
          </p:cNvPr>
          <p:cNvSpPr>
            <a:spLocks noGrp="1"/>
          </p:cNvSpPr>
          <p:nvPr>
            <p:ph type="body" sz="quarter" idx="12" hasCustomPrompt="1"/>
          </p:nvPr>
        </p:nvSpPr>
        <p:spPr>
          <a:xfrm>
            <a:off x="431800" y="3667355"/>
            <a:ext cx="4353560" cy="454025"/>
          </a:xfrm>
        </p:spPr>
        <p:txBody>
          <a:bodyPr/>
          <a:lstStyle>
            <a:lvl1pPr marL="0" indent="0">
              <a:buNone/>
              <a:defRPr sz="2800" b="0"/>
            </a:lvl1pPr>
          </a:lstStyle>
          <a:p>
            <a:pPr lvl="0"/>
            <a:r>
              <a:rPr lang="en-US"/>
              <a:t>Presenter name</a:t>
            </a:r>
            <a:endParaRPr lang="en-GB"/>
          </a:p>
        </p:txBody>
      </p:sp>
      <p:sp>
        <p:nvSpPr>
          <p:cNvPr id="7" name="Text Placeholder 10">
            <a:extLst>
              <a:ext uri="{FF2B5EF4-FFF2-40B4-BE49-F238E27FC236}">
                <a16:creationId xmlns:a16="http://schemas.microsoft.com/office/drawing/2014/main" id="{1B11900F-F201-413F-A0E9-DCB737E5E7C6}"/>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1940385738"/>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2 boxes (Light)">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64C0798-3A00-4D85-AA21-D37CEDB1FA2D}"/>
              </a:ext>
            </a:extLst>
          </p:cNvPr>
          <p:cNvCxnSpPr>
            <a:cxnSpLocks/>
          </p:cNvCxnSpPr>
          <p:nvPr userDrawn="1"/>
        </p:nvCxnSpPr>
        <p:spPr>
          <a:xfrm>
            <a:off x="1079498" y="1606370"/>
            <a:ext cx="303458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6CB00C7-989B-45C7-AA4C-E065DBEAFA1C}"/>
              </a:ext>
            </a:extLst>
          </p:cNvPr>
          <p:cNvCxnSpPr>
            <a:cxnSpLocks/>
          </p:cNvCxnSpPr>
          <p:nvPr userDrawn="1"/>
        </p:nvCxnSpPr>
        <p:spPr>
          <a:xfrm>
            <a:off x="5003801" y="1606370"/>
            <a:ext cx="306070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 Placeholder 10">
            <a:extLst>
              <a:ext uri="{FF2B5EF4-FFF2-40B4-BE49-F238E27FC236}">
                <a16:creationId xmlns:a16="http://schemas.microsoft.com/office/drawing/2014/main" id="{48DA490F-DDDB-45E4-BA8E-6EAC2B08F3E3}"/>
              </a:ext>
            </a:extLst>
          </p:cNvPr>
          <p:cNvSpPr>
            <a:spLocks noGrp="1"/>
          </p:cNvSpPr>
          <p:nvPr>
            <p:ph type="body" sz="quarter" idx="15" hasCustomPrompt="1"/>
          </p:nvPr>
        </p:nvSpPr>
        <p:spPr>
          <a:xfrm>
            <a:off x="1079498" y="1636850"/>
            <a:ext cx="3050407" cy="1362389"/>
          </a:xfrm>
        </p:spPr>
        <p:txBody>
          <a:bodyPr/>
          <a:lstStyle>
            <a:lvl1pPr>
              <a:spcAft>
                <a:spcPts val="600"/>
              </a:spcAft>
              <a:defRPr>
                <a:solidFill>
                  <a:schemeClr val="tx1"/>
                </a:solidFill>
              </a:defRPr>
            </a:lvl1pPr>
          </a:lstStyle>
          <a:p>
            <a:pPr lvl="0"/>
            <a:r>
              <a:rPr lang="en-US"/>
              <a:t>Click to add text</a:t>
            </a:r>
          </a:p>
        </p:txBody>
      </p:sp>
      <p:sp>
        <p:nvSpPr>
          <p:cNvPr id="11" name="Text Placeholder 10">
            <a:extLst>
              <a:ext uri="{FF2B5EF4-FFF2-40B4-BE49-F238E27FC236}">
                <a16:creationId xmlns:a16="http://schemas.microsoft.com/office/drawing/2014/main" id="{8598B511-DCBF-4838-9F07-F0BAEBE4EA8C}"/>
              </a:ext>
            </a:extLst>
          </p:cNvPr>
          <p:cNvSpPr>
            <a:spLocks noGrp="1"/>
          </p:cNvSpPr>
          <p:nvPr>
            <p:ph type="body" sz="quarter" idx="16" hasCustomPrompt="1"/>
          </p:nvPr>
        </p:nvSpPr>
        <p:spPr>
          <a:xfrm>
            <a:off x="5003800" y="1636849"/>
            <a:ext cx="3060700" cy="1362389"/>
          </a:xfrm>
        </p:spPr>
        <p:txBody>
          <a:bodyPr/>
          <a:lstStyle>
            <a:lvl1pPr>
              <a:spcAft>
                <a:spcPts val="600"/>
              </a:spcAft>
              <a:defRPr>
                <a:solidFill>
                  <a:schemeClr val="tx1"/>
                </a:solidFill>
              </a:defRPr>
            </a:lvl1pPr>
          </a:lstStyle>
          <a:p>
            <a:pPr lvl="0"/>
            <a:r>
              <a:rPr lang="en-US"/>
              <a:t>Click to add text</a:t>
            </a:r>
          </a:p>
        </p:txBody>
      </p:sp>
      <p:sp>
        <p:nvSpPr>
          <p:cNvPr id="6" name="Text Placeholder 10">
            <a:extLst>
              <a:ext uri="{FF2B5EF4-FFF2-40B4-BE49-F238E27FC236}">
                <a16:creationId xmlns:a16="http://schemas.microsoft.com/office/drawing/2014/main" id="{F1305BB0-18FF-413B-991B-B3F367226C27}"/>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100336154"/>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p15:clr>
            <a:srgbClr val="FBAE40"/>
          </p15:clr>
        </p15:guide>
        <p15:guide id="7" pos="680">
          <p15:clr>
            <a:srgbClr val="FBAE40"/>
          </p15:clr>
        </p15:guide>
        <p15:guide id="8" pos="3152">
          <p15:clr>
            <a:srgbClr val="FBAE40"/>
          </p15:clr>
        </p15:guide>
        <p15:guide id="9" pos="50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3 boxes (Dark)">
    <p:bg>
      <p:bgPr>
        <a:solidFill>
          <a:schemeClr val="tx2"/>
        </a:solid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EC9224A-09C5-42AB-BE72-2D01A39D187F}"/>
              </a:ext>
            </a:extLst>
          </p:cNvPr>
          <p:cNvSpPr>
            <a:spLocks noGrp="1"/>
          </p:cNvSpPr>
          <p:nvPr>
            <p:ph type="body" sz="quarter" idx="13" hasCustomPrompt="1"/>
          </p:nvPr>
        </p:nvSpPr>
        <p:spPr>
          <a:xfrm>
            <a:off x="3310575" y="1539436"/>
            <a:ext cx="2520950" cy="701302"/>
          </a:xfrm>
        </p:spPr>
        <p:txBody>
          <a:bodyPr/>
          <a:lstStyle>
            <a:lvl1pPr marL="216000" indent="-216000">
              <a:spcAft>
                <a:spcPts val="500"/>
              </a:spcAft>
              <a:buFontTx/>
              <a:buChar char="–"/>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22" name="Text Placeholder 11">
            <a:extLst>
              <a:ext uri="{FF2B5EF4-FFF2-40B4-BE49-F238E27FC236}">
                <a16:creationId xmlns:a16="http://schemas.microsoft.com/office/drawing/2014/main" id="{223FD6B0-E4D1-480A-8912-97C55DB2CF6B}"/>
              </a:ext>
            </a:extLst>
          </p:cNvPr>
          <p:cNvSpPr>
            <a:spLocks noGrp="1"/>
          </p:cNvSpPr>
          <p:nvPr>
            <p:ph type="body" sz="quarter" idx="14" hasCustomPrompt="1"/>
          </p:nvPr>
        </p:nvSpPr>
        <p:spPr>
          <a:xfrm>
            <a:off x="6191250" y="1539436"/>
            <a:ext cx="2520950" cy="701301"/>
          </a:xfrm>
        </p:spPr>
        <p:txBody>
          <a:bodyPr/>
          <a:lstStyle>
            <a:lvl1pPr marL="216000" indent="-216000">
              <a:spcAft>
                <a:spcPts val="500"/>
              </a:spcAft>
              <a:buFontTx/>
              <a:buChar char="–"/>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0850" y="1511326"/>
            <a:ext cx="251936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3311050" y="1503706"/>
            <a:ext cx="252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9A2A627-4CB8-4EF2-85D8-B14D75F9C353}"/>
              </a:ext>
            </a:extLst>
          </p:cNvPr>
          <p:cNvCxnSpPr>
            <a:cxnSpLocks/>
          </p:cNvCxnSpPr>
          <p:nvPr userDrawn="1"/>
        </p:nvCxnSpPr>
        <p:spPr>
          <a:xfrm>
            <a:off x="6191250" y="1503706"/>
            <a:ext cx="252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8B5972E1-EF4A-4234-99B1-AF32BAA9EA9D}"/>
              </a:ext>
            </a:extLst>
          </p:cNvPr>
          <p:cNvSpPr>
            <a:spLocks noGrp="1"/>
          </p:cNvSpPr>
          <p:nvPr>
            <p:ph type="body" sz="quarter" idx="16" hasCustomPrompt="1"/>
          </p:nvPr>
        </p:nvSpPr>
        <p:spPr>
          <a:xfrm>
            <a:off x="429900" y="1540481"/>
            <a:ext cx="2519363" cy="700256"/>
          </a:xfrm>
        </p:spPr>
        <p:txBody>
          <a:bodyPr/>
          <a:lstStyle>
            <a:lvl1pPr marL="216000" indent="-216000">
              <a:spcAft>
                <a:spcPts val="600"/>
              </a:spcAft>
              <a:defRPr sz="1800">
                <a:solidFill>
                  <a:schemeClr val="bg1"/>
                </a:solidFill>
              </a:defRPr>
            </a:lvl1pPr>
          </a:lstStyle>
          <a:p>
            <a:pPr lvl="0"/>
            <a:r>
              <a:rPr lang="en-US"/>
              <a:t>Click to add text</a:t>
            </a:r>
          </a:p>
        </p:txBody>
      </p:sp>
      <p:sp>
        <p:nvSpPr>
          <p:cNvPr id="8" name="Text Placeholder 10">
            <a:extLst>
              <a:ext uri="{FF2B5EF4-FFF2-40B4-BE49-F238E27FC236}">
                <a16:creationId xmlns:a16="http://schemas.microsoft.com/office/drawing/2014/main" id="{40776CAF-7BB1-442F-AFD0-0CC93E3B988D}"/>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212459552"/>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859">
          <p15:clr>
            <a:srgbClr val="FBAE40"/>
          </p15:clr>
        </p15:guide>
        <p15:guide id="8" pos="3674">
          <p15:clr>
            <a:srgbClr val="FBAE40"/>
          </p15:clr>
        </p15:guide>
        <p15:guide id="9" pos="3901">
          <p15:clr>
            <a:srgbClr val="FBAE40"/>
          </p15:clr>
        </p15:guide>
        <p15:guide id="10" pos="208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3 boxes (Light)">
    <p:bg>
      <p:bgPr>
        <a:solidFill>
          <a:schemeClr val="bg2"/>
        </a:solidFill>
        <a:effectLst/>
      </p:bgPr>
    </p:bg>
    <p:spTree>
      <p:nvGrpSpPr>
        <p:cNvPr id="1" name=""/>
        <p:cNvGrpSpPr/>
        <p:nvPr/>
      </p:nvGrpSpPr>
      <p:grpSpPr>
        <a:xfrm>
          <a:off x="0" y="0"/>
          <a:ext cx="0" cy="0"/>
          <a:chOff x="0" y="0"/>
          <a:chExt cx="0" cy="0"/>
        </a:xfrm>
      </p:grpSpPr>
      <p:sp>
        <p:nvSpPr>
          <p:cNvPr id="11" name="Text Placeholder 11">
            <a:extLst>
              <a:ext uri="{FF2B5EF4-FFF2-40B4-BE49-F238E27FC236}">
                <a16:creationId xmlns:a16="http://schemas.microsoft.com/office/drawing/2014/main" id="{D9026A22-B87C-46F8-B2F4-6A0F11F9AF84}"/>
              </a:ext>
            </a:extLst>
          </p:cNvPr>
          <p:cNvSpPr>
            <a:spLocks noGrp="1"/>
          </p:cNvSpPr>
          <p:nvPr>
            <p:ph type="body" sz="quarter" idx="13" hasCustomPrompt="1"/>
          </p:nvPr>
        </p:nvSpPr>
        <p:spPr>
          <a:xfrm>
            <a:off x="3310575" y="1539436"/>
            <a:ext cx="2520950" cy="701302"/>
          </a:xfrm>
        </p:spPr>
        <p:txBody>
          <a:bodyPr/>
          <a:lstStyle>
            <a:lvl1pPr marL="216000" indent="-216000">
              <a:spcAft>
                <a:spcPts val="500"/>
              </a:spcAft>
              <a:buFontTx/>
              <a:buChar char="–"/>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12" name="Text Placeholder 11">
            <a:extLst>
              <a:ext uri="{FF2B5EF4-FFF2-40B4-BE49-F238E27FC236}">
                <a16:creationId xmlns:a16="http://schemas.microsoft.com/office/drawing/2014/main" id="{51911C50-0DDD-4A01-9B6D-DC79062CABC4}"/>
              </a:ext>
            </a:extLst>
          </p:cNvPr>
          <p:cNvSpPr>
            <a:spLocks noGrp="1"/>
          </p:cNvSpPr>
          <p:nvPr>
            <p:ph type="body" sz="quarter" idx="14" hasCustomPrompt="1"/>
          </p:nvPr>
        </p:nvSpPr>
        <p:spPr>
          <a:xfrm>
            <a:off x="6191250" y="1539436"/>
            <a:ext cx="2520950" cy="701301"/>
          </a:xfrm>
        </p:spPr>
        <p:txBody>
          <a:bodyPr/>
          <a:lstStyle>
            <a:lvl1pPr marL="216000" indent="-216000">
              <a:spcAft>
                <a:spcPts val="500"/>
              </a:spcAft>
              <a:buFontTx/>
              <a:buChar char="–"/>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cxnSp>
        <p:nvCxnSpPr>
          <p:cNvPr id="13" name="Straight Connector 12">
            <a:extLst>
              <a:ext uri="{FF2B5EF4-FFF2-40B4-BE49-F238E27FC236}">
                <a16:creationId xmlns:a16="http://schemas.microsoft.com/office/drawing/2014/main" id="{9BFD4059-1CEA-431F-9737-E09AE1FE1EB5}"/>
              </a:ext>
            </a:extLst>
          </p:cNvPr>
          <p:cNvCxnSpPr>
            <a:cxnSpLocks/>
          </p:cNvCxnSpPr>
          <p:nvPr userDrawn="1"/>
        </p:nvCxnSpPr>
        <p:spPr>
          <a:xfrm>
            <a:off x="430850" y="1511326"/>
            <a:ext cx="2519363"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6C88001-0B7A-4142-B613-954FB5D1A6C1}"/>
              </a:ext>
            </a:extLst>
          </p:cNvPr>
          <p:cNvCxnSpPr>
            <a:cxnSpLocks/>
          </p:cNvCxnSpPr>
          <p:nvPr userDrawn="1"/>
        </p:nvCxnSpPr>
        <p:spPr>
          <a:xfrm>
            <a:off x="3311050" y="1503706"/>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7A71E79-A98D-4A0F-8EA8-7B9B1469E422}"/>
              </a:ext>
            </a:extLst>
          </p:cNvPr>
          <p:cNvCxnSpPr>
            <a:cxnSpLocks/>
          </p:cNvCxnSpPr>
          <p:nvPr userDrawn="1"/>
        </p:nvCxnSpPr>
        <p:spPr>
          <a:xfrm>
            <a:off x="6191250" y="1503706"/>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10">
            <a:extLst>
              <a:ext uri="{FF2B5EF4-FFF2-40B4-BE49-F238E27FC236}">
                <a16:creationId xmlns:a16="http://schemas.microsoft.com/office/drawing/2014/main" id="{F94767EF-D844-43F5-980B-C5081407A37D}"/>
              </a:ext>
            </a:extLst>
          </p:cNvPr>
          <p:cNvSpPr>
            <a:spLocks noGrp="1"/>
          </p:cNvSpPr>
          <p:nvPr>
            <p:ph type="body" sz="quarter" idx="16" hasCustomPrompt="1"/>
          </p:nvPr>
        </p:nvSpPr>
        <p:spPr>
          <a:xfrm>
            <a:off x="429900" y="1540481"/>
            <a:ext cx="2519363" cy="700256"/>
          </a:xfrm>
        </p:spPr>
        <p:txBody>
          <a:bodyPr/>
          <a:lstStyle>
            <a:lvl1pPr marL="216000" indent="-216000">
              <a:spcAft>
                <a:spcPts val="600"/>
              </a:spcAft>
              <a:defRPr sz="1800">
                <a:solidFill>
                  <a:schemeClr val="tx1"/>
                </a:solidFill>
              </a:defRPr>
            </a:lvl1pPr>
          </a:lstStyle>
          <a:p>
            <a:pPr lvl="0"/>
            <a:r>
              <a:rPr lang="en-US"/>
              <a:t>Click to add text</a:t>
            </a:r>
          </a:p>
        </p:txBody>
      </p:sp>
      <p:sp>
        <p:nvSpPr>
          <p:cNvPr id="9" name="Text Placeholder 10">
            <a:extLst>
              <a:ext uri="{FF2B5EF4-FFF2-40B4-BE49-F238E27FC236}">
                <a16:creationId xmlns:a16="http://schemas.microsoft.com/office/drawing/2014/main" id="{E24EF4B2-5516-4EBF-952C-176BEE102DF5}"/>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2020719658"/>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859">
          <p15:clr>
            <a:srgbClr val="FBAE40"/>
          </p15:clr>
        </p15:guide>
        <p15:guide id="7" pos="2086">
          <p15:clr>
            <a:srgbClr val="FBAE40"/>
          </p15:clr>
        </p15:guide>
        <p15:guide id="8" pos="3674">
          <p15:clr>
            <a:srgbClr val="FBAE40"/>
          </p15:clr>
        </p15:guide>
        <p15:guide id="9" pos="390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mages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1834710" y="2029070"/>
            <a:ext cx="2299138" cy="319787"/>
          </a:xfrm>
        </p:spPr>
        <p:txBody>
          <a:bodyPr/>
          <a:lstStyle>
            <a:lvl1pPr marL="0" indent="0">
              <a:lnSpc>
                <a:spcPct val="100000"/>
              </a:lnSpc>
              <a:spcAft>
                <a:spcPts val="500"/>
              </a:spcAft>
              <a:buFontTx/>
              <a:buNone/>
              <a:defRPr sz="1800" b="0">
                <a:solidFill>
                  <a:schemeClr val="bg1"/>
                </a:solidFill>
              </a:defRPr>
            </a:lvl1pPr>
          </a:lstStyle>
          <a:p>
            <a:r>
              <a:rPr lang="en-US"/>
              <a:t>Click to add text</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1834711"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1834712" y="411163"/>
            <a:ext cx="2299138" cy="1485084"/>
          </a:xfrm>
        </p:spPr>
        <p:txBody>
          <a:bodyPr/>
          <a:lstStyle>
            <a:lvl1pPr marL="0" indent="0">
              <a:buNone/>
              <a:defRPr b="0">
                <a:solidFill>
                  <a:schemeClr val="bg1"/>
                </a:solidFill>
              </a:defRPr>
            </a:lvl1pPr>
          </a:lstStyle>
          <a:p>
            <a:r>
              <a:rPr lang="en-GB"/>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1834709" y="420336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1834710" y="2585440"/>
            <a:ext cx="2299138" cy="1485084"/>
          </a:xfrm>
        </p:spPr>
        <p:txBody>
          <a:bodyPr/>
          <a:lstStyle>
            <a:lvl1pPr marL="0" indent="0">
              <a:buNone/>
              <a:defRPr b="0">
                <a:solidFill>
                  <a:schemeClr val="bg1"/>
                </a:solidFill>
              </a:defRPr>
            </a:lvl1pPr>
          </a:lstStyle>
          <a:p>
            <a:r>
              <a:rPr lang="en-GB"/>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5010149"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5010150" y="411163"/>
            <a:ext cx="2299138" cy="1485084"/>
          </a:xfrm>
        </p:spPr>
        <p:txBody>
          <a:bodyPr/>
          <a:lstStyle>
            <a:lvl1pPr marL="0" indent="0">
              <a:buNone/>
              <a:defRPr b="0">
                <a:solidFill>
                  <a:schemeClr val="bg1"/>
                </a:solidFill>
              </a:defRPr>
            </a:lvl1pPr>
          </a:lstStyle>
          <a:p>
            <a:r>
              <a:rPr lang="en-GB"/>
              <a:t>Click icon to add picture</a:t>
            </a:r>
          </a:p>
        </p:txBody>
      </p:sp>
      <p:cxnSp>
        <p:nvCxnSpPr>
          <p:cNvPr id="44" name="Straight Connector 43">
            <a:extLst>
              <a:ext uri="{FF2B5EF4-FFF2-40B4-BE49-F238E27FC236}">
                <a16:creationId xmlns:a16="http://schemas.microsoft.com/office/drawing/2014/main" id="{CCEB59B0-E923-4D9F-8187-603AD6A3E427}"/>
              </a:ext>
            </a:extLst>
          </p:cNvPr>
          <p:cNvCxnSpPr>
            <a:cxnSpLocks/>
          </p:cNvCxnSpPr>
          <p:nvPr userDrawn="1"/>
        </p:nvCxnSpPr>
        <p:spPr>
          <a:xfrm>
            <a:off x="5010147" y="420336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Picture Placeholder 2">
            <a:extLst>
              <a:ext uri="{FF2B5EF4-FFF2-40B4-BE49-F238E27FC236}">
                <a16:creationId xmlns:a16="http://schemas.microsoft.com/office/drawing/2014/main" id="{1E76E5CD-B03D-469E-8ED5-430B5578267A}"/>
              </a:ext>
            </a:extLst>
          </p:cNvPr>
          <p:cNvSpPr>
            <a:spLocks noGrp="1"/>
          </p:cNvSpPr>
          <p:nvPr>
            <p:ph type="pic" sz="quarter" idx="13"/>
          </p:nvPr>
        </p:nvSpPr>
        <p:spPr>
          <a:xfrm>
            <a:off x="5010148" y="2585440"/>
            <a:ext cx="2299138" cy="1485084"/>
          </a:xfrm>
        </p:spPr>
        <p:txBody>
          <a:bodyPr/>
          <a:lstStyle>
            <a:lvl1pPr marL="0" indent="0">
              <a:buNone/>
              <a:defRPr b="0">
                <a:solidFill>
                  <a:schemeClr val="bg1"/>
                </a:solidFill>
              </a:defRPr>
            </a:lvl1pPr>
          </a:lstStyle>
          <a:p>
            <a:r>
              <a:rPr lang="en-GB"/>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5010147"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1834709" y="4203347"/>
            <a:ext cx="2299138" cy="322707"/>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48" name="Text Placeholder 11">
            <a:extLst>
              <a:ext uri="{FF2B5EF4-FFF2-40B4-BE49-F238E27FC236}">
                <a16:creationId xmlns:a16="http://schemas.microsoft.com/office/drawing/2014/main" id="{A5DC7855-36C4-4F12-B064-148DB3EC7CDD}"/>
              </a:ext>
            </a:extLst>
          </p:cNvPr>
          <p:cNvSpPr>
            <a:spLocks noGrp="1"/>
          </p:cNvSpPr>
          <p:nvPr>
            <p:ph type="body" sz="quarter" idx="16" hasCustomPrompt="1"/>
          </p:nvPr>
        </p:nvSpPr>
        <p:spPr>
          <a:xfrm>
            <a:off x="5010147" y="420334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14" name="Text Placeholder 10">
            <a:extLst>
              <a:ext uri="{FF2B5EF4-FFF2-40B4-BE49-F238E27FC236}">
                <a16:creationId xmlns:a16="http://schemas.microsoft.com/office/drawing/2014/main" id="{FD814B04-8646-42EE-A8B6-15C65395038E}"/>
              </a:ext>
            </a:extLst>
          </p:cNvPr>
          <p:cNvSpPr>
            <a:spLocks noGrp="1"/>
          </p:cNvSpPr>
          <p:nvPr>
            <p:ph type="body" sz="quarter" idx="17" hasCustomPrompt="1"/>
          </p:nvPr>
        </p:nvSpPr>
        <p:spPr>
          <a:xfrm>
            <a:off x="431800" y="4739958"/>
            <a:ext cx="8280400" cy="22284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1823412086"/>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userDrawn="1">
          <p15:clr>
            <a:srgbClr val="FBAE40"/>
          </p15:clr>
        </p15:guide>
        <p15:guide id="7" orient="horz" pos="1620" userDrawn="1">
          <p15:clr>
            <a:srgbClr val="FBAE40"/>
          </p15:clr>
        </p15:guide>
        <p15:guide id="8" pos="3152" userDrawn="1">
          <p15:clr>
            <a:srgbClr val="FBAE40"/>
          </p15:clr>
        </p15:guide>
        <p15:guide id="9" pos="1156" userDrawn="1">
          <p15:clr>
            <a:srgbClr val="FBAE40"/>
          </p15:clr>
        </p15:guide>
        <p15:guide id="10" pos="4604"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4 images (Light)">
    <p:bg>
      <p:bgPr>
        <a:solidFill>
          <a:schemeClr val="bg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1841062" y="2029070"/>
            <a:ext cx="2299138" cy="319787"/>
          </a:xfrm>
        </p:spPr>
        <p:txBody>
          <a:bodyPr/>
          <a:lstStyle>
            <a:lvl1pPr marL="0" indent="0">
              <a:lnSpc>
                <a:spcPct val="100000"/>
              </a:lnSpc>
              <a:spcAft>
                <a:spcPts val="500"/>
              </a:spcAft>
              <a:buFontTx/>
              <a:buNone/>
              <a:defRPr sz="1800" b="0">
                <a:solidFill>
                  <a:schemeClr val="tx1"/>
                </a:solidFill>
              </a:defRPr>
            </a:lvl1pPr>
          </a:lstStyle>
          <a:p>
            <a:r>
              <a:rPr lang="en-US"/>
              <a:t>Click to add text</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1841063"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1834712" y="411163"/>
            <a:ext cx="2299138" cy="1485084"/>
          </a:xfrm>
        </p:spPr>
        <p:txBody>
          <a:bodyPr/>
          <a:lstStyle>
            <a:lvl1pPr marL="0" indent="0">
              <a:buNone/>
              <a:defRPr b="0">
                <a:solidFill>
                  <a:schemeClr val="tx1"/>
                </a:solidFill>
              </a:defRPr>
            </a:lvl1pPr>
          </a:lstStyle>
          <a:p>
            <a:r>
              <a:rPr lang="en-GB"/>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1841062" y="419425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1841062" y="2576334"/>
            <a:ext cx="2299138" cy="1485084"/>
          </a:xfrm>
        </p:spPr>
        <p:txBody>
          <a:bodyPr/>
          <a:lstStyle>
            <a:lvl1pPr marL="0" indent="0">
              <a:buNone/>
              <a:defRPr b="0">
                <a:solidFill>
                  <a:schemeClr val="tx1"/>
                </a:solidFill>
              </a:defRPr>
            </a:lvl1pPr>
          </a:lstStyle>
          <a:p>
            <a:r>
              <a:rPr lang="en-GB"/>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5010149"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5010150" y="411163"/>
            <a:ext cx="2299138" cy="1485084"/>
          </a:xfrm>
        </p:spPr>
        <p:txBody>
          <a:bodyPr/>
          <a:lstStyle>
            <a:lvl1pPr marL="0" indent="0">
              <a:buNone/>
              <a:defRPr b="0">
                <a:solidFill>
                  <a:schemeClr val="tx1"/>
                </a:solidFill>
              </a:defRPr>
            </a:lvl1pPr>
          </a:lstStyle>
          <a:p>
            <a:r>
              <a:rPr lang="en-GB"/>
              <a:t>Click icon to add picture</a:t>
            </a:r>
          </a:p>
        </p:txBody>
      </p:sp>
      <p:cxnSp>
        <p:nvCxnSpPr>
          <p:cNvPr id="44" name="Straight Connector 43">
            <a:extLst>
              <a:ext uri="{FF2B5EF4-FFF2-40B4-BE49-F238E27FC236}">
                <a16:creationId xmlns:a16="http://schemas.microsoft.com/office/drawing/2014/main" id="{CCEB59B0-E923-4D9F-8187-603AD6A3E427}"/>
              </a:ext>
            </a:extLst>
          </p:cNvPr>
          <p:cNvCxnSpPr>
            <a:cxnSpLocks/>
          </p:cNvCxnSpPr>
          <p:nvPr userDrawn="1"/>
        </p:nvCxnSpPr>
        <p:spPr>
          <a:xfrm>
            <a:off x="5010150" y="419425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Picture Placeholder 2">
            <a:extLst>
              <a:ext uri="{FF2B5EF4-FFF2-40B4-BE49-F238E27FC236}">
                <a16:creationId xmlns:a16="http://schemas.microsoft.com/office/drawing/2014/main" id="{1E76E5CD-B03D-469E-8ED5-430B5578267A}"/>
              </a:ext>
            </a:extLst>
          </p:cNvPr>
          <p:cNvSpPr>
            <a:spLocks noGrp="1"/>
          </p:cNvSpPr>
          <p:nvPr>
            <p:ph type="pic" sz="quarter" idx="13"/>
          </p:nvPr>
        </p:nvSpPr>
        <p:spPr>
          <a:xfrm>
            <a:off x="5010150" y="2576334"/>
            <a:ext cx="2299138" cy="1485084"/>
          </a:xfrm>
        </p:spPr>
        <p:txBody>
          <a:bodyPr/>
          <a:lstStyle>
            <a:lvl1pPr marL="0" indent="0">
              <a:buNone/>
              <a:defRPr b="0">
                <a:solidFill>
                  <a:schemeClr val="tx1"/>
                </a:solidFill>
              </a:defRPr>
            </a:lvl1pPr>
          </a:lstStyle>
          <a:p>
            <a:r>
              <a:rPr lang="en-GB"/>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5010147"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1841062" y="4194240"/>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48" name="Text Placeholder 11">
            <a:extLst>
              <a:ext uri="{FF2B5EF4-FFF2-40B4-BE49-F238E27FC236}">
                <a16:creationId xmlns:a16="http://schemas.microsoft.com/office/drawing/2014/main" id="{A5DC7855-36C4-4F12-B064-148DB3EC7CDD}"/>
              </a:ext>
            </a:extLst>
          </p:cNvPr>
          <p:cNvSpPr>
            <a:spLocks noGrp="1"/>
          </p:cNvSpPr>
          <p:nvPr>
            <p:ph type="body" sz="quarter" idx="16" hasCustomPrompt="1"/>
          </p:nvPr>
        </p:nvSpPr>
        <p:spPr>
          <a:xfrm>
            <a:off x="5010150" y="4194240"/>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14" name="Text Placeholder 10">
            <a:extLst>
              <a:ext uri="{FF2B5EF4-FFF2-40B4-BE49-F238E27FC236}">
                <a16:creationId xmlns:a16="http://schemas.microsoft.com/office/drawing/2014/main" id="{80E61499-13A6-4CC2-A5F3-B3B8D17EDA4B}"/>
              </a:ext>
            </a:extLst>
          </p:cNvPr>
          <p:cNvSpPr>
            <a:spLocks noGrp="1"/>
          </p:cNvSpPr>
          <p:nvPr>
            <p:ph type="body" sz="quarter" idx="21" hasCustomPrompt="1"/>
          </p:nvPr>
        </p:nvSpPr>
        <p:spPr>
          <a:xfrm>
            <a:off x="431800" y="4739958"/>
            <a:ext cx="8280400" cy="222840"/>
          </a:xfrm>
        </p:spPr>
        <p:txBody>
          <a:bodyPr anchor="b"/>
          <a:lstStyle>
            <a:lvl1pPr marL="0" indent="0">
              <a:spcAft>
                <a:spcPts val="200"/>
              </a:spcAft>
              <a:buNone/>
              <a:defRPr sz="1400" b="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3262381621"/>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156" userDrawn="1">
          <p15:clr>
            <a:srgbClr val="FBAE40"/>
          </p15:clr>
        </p15:guide>
        <p15:guide id="7" orient="horz" pos="1620" userDrawn="1">
          <p15:clr>
            <a:srgbClr val="FBAE40"/>
          </p15:clr>
        </p15:guide>
        <p15:guide id="8" pos="2608" userDrawn="1">
          <p15:clr>
            <a:srgbClr val="FBAE40"/>
          </p15:clr>
        </p15:guide>
        <p15:guide id="9" pos="3152" userDrawn="1">
          <p15:clr>
            <a:srgbClr val="FBAE40"/>
          </p15:clr>
        </p15:guide>
        <p15:guide id="10" pos="4604"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3 images (Dark) (Alt)">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1834710" y="2029070"/>
            <a:ext cx="2299138" cy="319787"/>
          </a:xfrm>
        </p:spPr>
        <p:txBody>
          <a:bodyPr/>
          <a:lstStyle>
            <a:lvl1pPr marL="0" indent="0">
              <a:lnSpc>
                <a:spcPct val="100000"/>
              </a:lnSpc>
              <a:spcAft>
                <a:spcPts val="500"/>
              </a:spcAft>
              <a:buFontTx/>
              <a:buNone/>
              <a:defRPr sz="1800" b="0">
                <a:solidFill>
                  <a:schemeClr val="bg1"/>
                </a:solidFill>
              </a:defRPr>
            </a:lvl1pPr>
          </a:lstStyle>
          <a:p>
            <a:r>
              <a:rPr lang="en-US"/>
              <a:t>Click to add text</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1834711"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1834712" y="411163"/>
            <a:ext cx="2299138" cy="1485084"/>
          </a:xfrm>
        </p:spPr>
        <p:txBody>
          <a:bodyPr/>
          <a:lstStyle>
            <a:lvl1pPr marL="0" indent="0">
              <a:buNone/>
              <a:defRPr b="0">
                <a:solidFill>
                  <a:schemeClr val="bg1"/>
                </a:solidFill>
              </a:defRPr>
            </a:lvl1pPr>
          </a:lstStyle>
          <a:p>
            <a:r>
              <a:rPr lang="en-GB"/>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1834709" y="420336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1834710" y="2585440"/>
            <a:ext cx="2299138" cy="1485084"/>
          </a:xfrm>
        </p:spPr>
        <p:txBody>
          <a:bodyPr/>
          <a:lstStyle>
            <a:lvl1pPr marL="0" indent="0">
              <a:buNone/>
              <a:defRPr b="0">
                <a:solidFill>
                  <a:schemeClr val="bg1"/>
                </a:solidFill>
              </a:defRPr>
            </a:lvl1pPr>
          </a:lstStyle>
          <a:p>
            <a:r>
              <a:rPr lang="en-GB"/>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5010149"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5010150" y="411163"/>
            <a:ext cx="2299138" cy="1485084"/>
          </a:xfrm>
        </p:spPr>
        <p:txBody>
          <a:bodyPr/>
          <a:lstStyle>
            <a:lvl1pPr marL="0" indent="0">
              <a:buNone/>
              <a:defRPr b="0">
                <a:solidFill>
                  <a:schemeClr val="bg1"/>
                </a:solidFill>
              </a:defRPr>
            </a:lvl1pPr>
          </a:lstStyle>
          <a:p>
            <a:r>
              <a:rPr lang="en-GB"/>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5010147"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1834709" y="4203347"/>
            <a:ext cx="2299138" cy="322707"/>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11" name="Text Placeholder 10">
            <a:extLst>
              <a:ext uri="{FF2B5EF4-FFF2-40B4-BE49-F238E27FC236}">
                <a16:creationId xmlns:a16="http://schemas.microsoft.com/office/drawing/2014/main" id="{840BC721-11C8-4B89-921E-415C02BFB615}"/>
              </a:ext>
            </a:extLst>
          </p:cNvPr>
          <p:cNvSpPr>
            <a:spLocks noGrp="1"/>
          </p:cNvSpPr>
          <p:nvPr>
            <p:ph type="body" sz="quarter" idx="17" hasCustomPrompt="1"/>
          </p:nvPr>
        </p:nvSpPr>
        <p:spPr>
          <a:xfrm>
            <a:off x="431800" y="4739958"/>
            <a:ext cx="8280400" cy="22284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897341990"/>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p15:clr>
            <a:srgbClr val="FBAE40"/>
          </p15:clr>
        </p15:guide>
        <p15:guide id="7" orient="horz" pos="1620">
          <p15:clr>
            <a:srgbClr val="FBAE40"/>
          </p15:clr>
        </p15:guide>
        <p15:guide id="8" pos="3152">
          <p15:clr>
            <a:srgbClr val="FBAE40"/>
          </p15:clr>
        </p15:guide>
        <p15:guide id="9" pos="1156">
          <p15:clr>
            <a:srgbClr val="FBAE40"/>
          </p15:clr>
        </p15:guide>
        <p15:guide id="10" pos="4604">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3 images (Light) (Alt)">
    <p:bg>
      <p:bgPr>
        <a:solidFill>
          <a:schemeClr val="bg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1841062" y="2029070"/>
            <a:ext cx="2299138" cy="319787"/>
          </a:xfrm>
        </p:spPr>
        <p:txBody>
          <a:bodyPr/>
          <a:lstStyle>
            <a:lvl1pPr marL="0" indent="0">
              <a:lnSpc>
                <a:spcPct val="100000"/>
              </a:lnSpc>
              <a:spcAft>
                <a:spcPts val="500"/>
              </a:spcAft>
              <a:buFontTx/>
              <a:buNone/>
              <a:defRPr sz="1800" b="0">
                <a:solidFill>
                  <a:schemeClr val="tx1"/>
                </a:solidFill>
              </a:defRPr>
            </a:lvl1pPr>
          </a:lstStyle>
          <a:p>
            <a:r>
              <a:rPr lang="en-US"/>
              <a:t>Click to add text</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1841063"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1834712" y="411163"/>
            <a:ext cx="2299138" cy="1485084"/>
          </a:xfrm>
        </p:spPr>
        <p:txBody>
          <a:bodyPr/>
          <a:lstStyle>
            <a:lvl1pPr marL="0" indent="0">
              <a:buNone/>
              <a:defRPr b="0">
                <a:solidFill>
                  <a:schemeClr val="tx1"/>
                </a:solidFill>
              </a:defRPr>
            </a:lvl1pPr>
          </a:lstStyle>
          <a:p>
            <a:r>
              <a:rPr lang="en-GB"/>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1841062" y="419425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1841062" y="2576334"/>
            <a:ext cx="2299138" cy="1485084"/>
          </a:xfrm>
        </p:spPr>
        <p:txBody>
          <a:bodyPr/>
          <a:lstStyle>
            <a:lvl1pPr marL="0" indent="0">
              <a:buNone/>
              <a:defRPr b="0">
                <a:solidFill>
                  <a:schemeClr val="tx1"/>
                </a:solidFill>
              </a:defRPr>
            </a:lvl1pPr>
          </a:lstStyle>
          <a:p>
            <a:r>
              <a:rPr lang="en-GB"/>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5010149"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5010150" y="411163"/>
            <a:ext cx="2299138" cy="1485084"/>
          </a:xfrm>
        </p:spPr>
        <p:txBody>
          <a:bodyPr/>
          <a:lstStyle>
            <a:lvl1pPr marL="0" indent="0">
              <a:buNone/>
              <a:defRPr b="0">
                <a:solidFill>
                  <a:schemeClr val="tx1"/>
                </a:solidFill>
              </a:defRPr>
            </a:lvl1pPr>
          </a:lstStyle>
          <a:p>
            <a:r>
              <a:rPr lang="en-GB"/>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5010147"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1841062" y="4194240"/>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11" name="Text Placeholder 10">
            <a:extLst>
              <a:ext uri="{FF2B5EF4-FFF2-40B4-BE49-F238E27FC236}">
                <a16:creationId xmlns:a16="http://schemas.microsoft.com/office/drawing/2014/main" id="{7EB24F20-959B-4575-AD4E-903EC8FC83E6}"/>
              </a:ext>
            </a:extLst>
          </p:cNvPr>
          <p:cNvSpPr>
            <a:spLocks noGrp="1"/>
          </p:cNvSpPr>
          <p:nvPr>
            <p:ph type="body" sz="quarter" idx="21" hasCustomPrompt="1"/>
          </p:nvPr>
        </p:nvSpPr>
        <p:spPr>
          <a:xfrm>
            <a:off x="431800" y="4739958"/>
            <a:ext cx="8280400" cy="222840"/>
          </a:xfrm>
        </p:spPr>
        <p:txBody>
          <a:bodyPr anchor="b"/>
          <a:lstStyle>
            <a:lvl1pPr marL="0" indent="0">
              <a:spcAft>
                <a:spcPts val="200"/>
              </a:spcAft>
              <a:buNone/>
              <a:defRPr sz="1400" b="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4229239903"/>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156">
          <p15:clr>
            <a:srgbClr val="FBAE40"/>
          </p15:clr>
        </p15:guide>
        <p15:guide id="7" orient="horz" pos="1620">
          <p15:clr>
            <a:srgbClr val="FBAE40"/>
          </p15:clr>
        </p15:guide>
        <p15:guide id="8" pos="2608">
          <p15:clr>
            <a:srgbClr val="FBAE40"/>
          </p15:clr>
        </p15:guide>
        <p15:guide id="9" pos="3152">
          <p15:clr>
            <a:srgbClr val="FBAE40"/>
          </p15:clr>
        </p15:guide>
        <p15:guide id="10" pos="4604">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5 images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029070"/>
            <a:ext cx="2299138" cy="319787"/>
          </a:xfrm>
        </p:spPr>
        <p:txBody>
          <a:bodyPr/>
          <a:lstStyle>
            <a:lvl1pPr marL="0" indent="0">
              <a:lnSpc>
                <a:spcPct val="100000"/>
              </a:lnSpc>
              <a:spcAft>
                <a:spcPts val="500"/>
              </a:spcAft>
              <a:buFontTx/>
              <a:buNone/>
              <a:defRPr sz="1800" b="0">
                <a:solidFill>
                  <a:schemeClr val="bg1"/>
                </a:solidFill>
              </a:defRPr>
            </a:lvl1pPr>
          </a:lstStyle>
          <a:p>
            <a:r>
              <a:rPr lang="en-US"/>
              <a:t>Click to add text</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1"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2" y="411163"/>
            <a:ext cx="2299138" cy="1485084"/>
          </a:xfrm>
        </p:spPr>
        <p:txBody>
          <a:bodyPr/>
          <a:lstStyle>
            <a:lvl1pPr marL="0" indent="0">
              <a:buNone/>
              <a:defRPr b="0">
                <a:solidFill>
                  <a:schemeClr val="bg1"/>
                </a:solidFill>
              </a:defRPr>
            </a:lvl1pPr>
          </a:lstStyle>
          <a:p>
            <a:r>
              <a:rPr lang="en-GB"/>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436125"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436125" y="2571750"/>
            <a:ext cx="2299138" cy="1485084"/>
          </a:xfrm>
        </p:spPr>
        <p:txBody>
          <a:bodyPr/>
          <a:lstStyle>
            <a:lvl1pPr marL="0" indent="0">
              <a:buNone/>
              <a:defRPr b="0">
                <a:solidFill>
                  <a:schemeClr val="bg1"/>
                </a:solidFill>
              </a:defRPr>
            </a:lvl1pPr>
          </a:lstStyle>
          <a:p>
            <a:r>
              <a:rPr lang="en-GB"/>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6413064"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6413065" y="411163"/>
            <a:ext cx="2299138" cy="1485084"/>
          </a:xfrm>
        </p:spPr>
        <p:txBody>
          <a:bodyPr/>
          <a:lstStyle>
            <a:lvl1pPr marL="0" indent="0">
              <a:buNone/>
              <a:defRPr b="0">
                <a:solidFill>
                  <a:schemeClr val="bg1"/>
                </a:solidFill>
              </a:defRPr>
            </a:lvl1pPr>
          </a:lstStyle>
          <a:p>
            <a:r>
              <a:rPr lang="en-GB"/>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6413062"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436125"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cxnSp>
        <p:nvCxnSpPr>
          <p:cNvPr id="17" name="Straight Connector 16">
            <a:extLst>
              <a:ext uri="{FF2B5EF4-FFF2-40B4-BE49-F238E27FC236}">
                <a16:creationId xmlns:a16="http://schemas.microsoft.com/office/drawing/2014/main" id="{2D172800-1790-4DDC-B421-71C390A398BC}"/>
              </a:ext>
            </a:extLst>
          </p:cNvPr>
          <p:cNvCxnSpPr>
            <a:cxnSpLocks/>
          </p:cNvCxnSpPr>
          <p:nvPr userDrawn="1"/>
        </p:nvCxnSpPr>
        <p:spPr>
          <a:xfrm>
            <a:off x="3422428"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Picture Placeholder 2">
            <a:extLst>
              <a:ext uri="{FF2B5EF4-FFF2-40B4-BE49-F238E27FC236}">
                <a16:creationId xmlns:a16="http://schemas.microsoft.com/office/drawing/2014/main" id="{3ACCC488-E951-4C81-B7B8-7BDAB396FBA5}"/>
              </a:ext>
            </a:extLst>
          </p:cNvPr>
          <p:cNvSpPr>
            <a:spLocks noGrp="1"/>
          </p:cNvSpPr>
          <p:nvPr>
            <p:ph type="pic" sz="quarter" idx="17"/>
          </p:nvPr>
        </p:nvSpPr>
        <p:spPr>
          <a:xfrm>
            <a:off x="3422429" y="411163"/>
            <a:ext cx="2299138" cy="1485084"/>
          </a:xfrm>
        </p:spPr>
        <p:txBody>
          <a:bodyPr/>
          <a:lstStyle>
            <a:lvl1pPr marL="0" indent="0">
              <a:buNone/>
              <a:defRPr b="0">
                <a:solidFill>
                  <a:schemeClr val="bg1"/>
                </a:solidFill>
              </a:defRPr>
            </a:lvl1pPr>
          </a:lstStyle>
          <a:p>
            <a:r>
              <a:rPr lang="en-GB"/>
              <a:t>Click icon to add picture</a:t>
            </a:r>
          </a:p>
        </p:txBody>
      </p:sp>
      <p:cxnSp>
        <p:nvCxnSpPr>
          <p:cNvPr id="20" name="Straight Connector 19">
            <a:extLst>
              <a:ext uri="{FF2B5EF4-FFF2-40B4-BE49-F238E27FC236}">
                <a16:creationId xmlns:a16="http://schemas.microsoft.com/office/drawing/2014/main" id="{7CECB912-D2D4-4451-97CA-8959BE18AE3F}"/>
              </a:ext>
            </a:extLst>
          </p:cNvPr>
          <p:cNvCxnSpPr>
            <a:cxnSpLocks/>
          </p:cNvCxnSpPr>
          <p:nvPr userDrawn="1"/>
        </p:nvCxnSpPr>
        <p:spPr>
          <a:xfrm>
            <a:off x="3429712"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Picture Placeholder 2">
            <a:extLst>
              <a:ext uri="{FF2B5EF4-FFF2-40B4-BE49-F238E27FC236}">
                <a16:creationId xmlns:a16="http://schemas.microsoft.com/office/drawing/2014/main" id="{059268D9-83A6-43BE-857F-4A80A1AFF683}"/>
              </a:ext>
            </a:extLst>
          </p:cNvPr>
          <p:cNvSpPr>
            <a:spLocks noGrp="1"/>
          </p:cNvSpPr>
          <p:nvPr>
            <p:ph type="pic" sz="quarter" idx="18"/>
          </p:nvPr>
        </p:nvSpPr>
        <p:spPr>
          <a:xfrm>
            <a:off x="3429712" y="2571750"/>
            <a:ext cx="2299138" cy="1485084"/>
          </a:xfrm>
        </p:spPr>
        <p:txBody>
          <a:bodyPr/>
          <a:lstStyle>
            <a:lvl1pPr marL="0" indent="0">
              <a:buNone/>
              <a:defRPr b="0">
                <a:solidFill>
                  <a:schemeClr val="bg1"/>
                </a:solidFill>
              </a:defRPr>
            </a:lvl1pPr>
          </a:lstStyle>
          <a:p>
            <a:r>
              <a:rPr lang="en-GB"/>
              <a:t>Click icon to add picture</a:t>
            </a:r>
          </a:p>
        </p:txBody>
      </p:sp>
      <p:sp>
        <p:nvSpPr>
          <p:cNvPr id="22" name="Text Placeholder 11">
            <a:extLst>
              <a:ext uri="{FF2B5EF4-FFF2-40B4-BE49-F238E27FC236}">
                <a16:creationId xmlns:a16="http://schemas.microsoft.com/office/drawing/2014/main" id="{2052E2BF-E587-4DC9-85FF-50ABA8434D69}"/>
              </a:ext>
            </a:extLst>
          </p:cNvPr>
          <p:cNvSpPr>
            <a:spLocks noGrp="1"/>
          </p:cNvSpPr>
          <p:nvPr>
            <p:ph type="body" sz="quarter" idx="19" hasCustomPrompt="1"/>
          </p:nvPr>
        </p:nvSpPr>
        <p:spPr>
          <a:xfrm>
            <a:off x="3422426"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23" name="Text Placeholder 11">
            <a:extLst>
              <a:ext uri="{FF2B5EF4-FFF2-40B4-BE49-F238E27FC236}">
                <a16:creationId xmlns:a16="http://schemas.microsoft.com/office/drawing/2014/main" id="{3DA4DDD4-B4BF-4187-8FEB-DA7785CA093F}"/>
              </a:ext>
            </a:extLst>
          </p:cNvPr>
          <p:cNvSpPr>
            <a:spLocks noGrp="1"/>
          </p:cNvSpPr>
          <p:nvPr>
            <p:ph type="body" sz="quarter" idx="20" hasCustomPrompt="1"/>
          </p:nvPr>
        </p:nvSpPr>
        <p:spPr>
          <a:xfrm>
            <a:off x="3429712"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24" name="Text Placeholder 10">
            <a:extLst>
              <a:ext uri="{FF2B5EF4-FFF2-40B4-BE49-F238E27FC236}">
                <a16:creationId xmlns:a16="http://schemas.microsoft.com/office/drawing/2014/main" id="{68F3CBAF-880C-46A8-924A-77E6E80664C6}"/>
              </a:ext>
            </a:extLst>
          </p:cNvPr>
          <p:cNvSpPr>
            <a:spLocks noGrp="1"/>
          </p:cNvSpPr>
          <p:nvPr>
            <p:ph type="body" sz="quarter" idx="21" hasCustomPrompt="1"/>
          </p:nvPr>
        </p:nvSpPr>
        <p:spPr>
          <a:xfrm>
            <a:off x="431800" y="4739958"/>
            <a:ext cx="8280400" cy="22284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424853281"/>
      </p:ext>
    </p:extLst>
  </p:cSld>
  <p:clrMapOvr>
    <a:masterClrMapping/>
  </p:clrMapOvr>
  <p:extLst>
    <p:ext uri="{DCECCB84-F9BA-43D5-87BE-67443E8EF086}">
      <p15:sldGuideLst xmlns:p15="http://schemas.microsoft.com/office/powerpoint/2012/main">
        <p15:guide id="2" pos="272">
          <p15:clr>
            <a:srgbClr val="FBAE40"/>
          </p15:clr>
        </p15:guide>
        <p15:guide id="3" orient="horz" pos="1620" userDrawn="1">
          <p15:clr>
            <a:srgbClr val="FBAE40"/>
          </p15:clr>
        </p15:guide>
        <p15:guide id="4" orient="horz" pos="259">
          <p15:clr>
            <a:srgbClr val="FBAE40"/>
          </p15:clr>
        </p15:guide>
        <p15:guide id="5" pos="5488">
          <p15:clr>
            <a:srgbClr val="FBAE40"/>
          </p15:clr>
        </p15:guide>
        <p15:guide id="7" orient="horz" pos="2981" userDrawn="1">
          <p15:clr>
            <a:srgbClr val="FBAE40"/>
          </p15:clr>
        </p15:guide>
        <p15:guide id="8" pos="1723" userDrawn="1">
          <p15:clr>
            <a:srgbClr val="FBAE40"/>
          </p15:clr>
        </p15:guide>
        <p15:guide id="9" pos="2154" userDrawn="1">
          <p15:clr>
            <a:srgbClr val="FBAE40"/>
          </p15:clr>
        </p15:guide>
        <p15:guide id="10" pos="3606" userDrawn="1">
          <p15:clr>
            <a:srgbClr val="FBAE40"/>
          </p15:clr>
        </p15:guide>
        <p15:guide id="11" pos="4037"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5 images (Light)">
    <p:bg>
      <p:bgPr>
        <a:solidFill>
          <a:schemeClr val="bg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029070"/>
            <a:ext cx="2299138" cy="319787"/>
          </a:xfrm>
        </p:spPr>
        <p:txBody>
          <a:bodyPr/>
          <a:lstStyle>
            <a:lvl1pPr marL="0" indent="0">
              <a:lnSpc>
                <a:spcPct val="100000"/>
              </a:lnSpc>
              <a:spcAft>
                <a:spcPts val="500"/>
              </a:spcAft>
              <a:buFontTx/>
              <a:buNone/>
              <a:defRPr sz="1800" b="0">
                <a:solidFill>
                  <a:schemeClr val="tx1"/>
                </a:solidFill>
              </a:defRPr>
            </a:lvl1pPr>
          </a:lstStyle>
          <a:p>
            <a:r>
              <a:rPr lang="en-US"/>
              <a:t>Click to add text</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1"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2" y="411163"/>
            <a:ext cx="2299138" cy="1485084"/>
          </a:xfrm>
        </p:spPr>
        <p:txBody>
          <a:bodyPr/>
          <a:lstStyle>
            <a:lvl1pPr marL="0" indent="0">
              <a:buNone/>
              <a:defRPr b="0">
                <a:solidFill>
                  <a:schemeClr val="tx1"/>
                </a:solidFill>
              </a:defRPr>
            </a:lvl1pPr>
          </a:lstStyle>
          <a:p>
            <a:r>
              <a:rPr lang="en-GB"/>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431799" y="4202205"/>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431800" y="2584284"/>
            <a:ext cx="2299138" cy="1485084"/>
          </a:xfrm>
        </p:spPr>
        <p:txBody>
          <a:bodyPr/>
          <a:lstStyle>
            <a:lvl1pPr marL="0" indent="0">
              <a:buNone/>
              <a:defRPr b="0">
                <a:solidFill>
                  <a:schemeClr val="tx1"/>
                </a:solidFill>
              </a:defRPr>
            </a:lvl1pPr>
          </a:lstStyle>
          <a:p>
            <a:r>
              <a:rPr lang="en-GB"/>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6413064"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6413065" y="411163"/>
            <a:ext cx="2299138" cy="1485084"/>
          </a:xfrm>
        </p:spPr>
        <p:txBody>
          <a:bodyPr/>
          <a:lstStyle>
            <a:lvl1pPr marL="0" indent="0">
              <a:buNone/>
              <a:defRPr b="0">
                <a:solidFill>
                  <a:schemeClr val="tx1"/>
                </a:solidFill>
              </a:defRPr>
            </a:lvl1pPr>
          </a:lstStyle>
          <a:p>
            <a:r>
              <a:rPr lang="en-GB"/>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6413062"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431799" y="420219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cxnSp>
        <p:nvCxnSpPr>
          <p:cNvPr id="17" name="Straight Connector 16">
            <a:extLst>
              <a:ext uri="{FF2B5EF4-FFF2-40B4-BE49-F238E27FC236}">
                <a16:creationId xmlns:a16="http://schemas.microsoft.com/office/drawing/2014/main" id="{2D172800-1790-4DDC-B421-71C390A398BC}"/>
              </a:ext>
            </a:extLst>
          </p:cNvPr>
          <p:cNvCxnSpPr>
            <a:cxnSpLocks/>
          </p:cNvCxnSpPr>
          <p:nvPr userDrawn="1"/>
        </p:nvCxnSpPr>
        <p:spPr>
          <a:xfrm>
            <a:off x="3422428"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Picture Placeholder 2">
            <a:extLst>
              <a:ext uri="{FF2B5EF4-FFF2-40B4-BE49-F238E27FC236}">
                <a16:creationId xmlns:a16="http://schemas.microsoft.com/office/drawing/2014/main" id="{3ACCC488-E951-4C81-B7B8-7BDAB396FBA5}"/>
              </a:ext>
            </a:extLst>
          </p:cNvPr>
          <p:cNvSpPr>
            <a:spLocks noGrp="1"/>
          </p:cNvSpPr>
          <p:nvPr>
            <p:ph type="pic" sz="quarter" idx="17"/>
          </p:nvPr>
        </p:nvSpPr>
        <p:spPr>
          <a:xfrm>
            <a:off x="3422429" y="411163"/>
            <a:ext cx="2299138" cy="1485084"/>
          </a:xfrm>
        </p:spPr>
        <p:txBody>
          <a:bodyPr/>
          <a:lstStyle>
            <a:lvl1pPr marL="0" indent="0">
              <a:buNone/>
              <a:defRPr b="0">
                <a:solidFill>
                  <a:schemeClr val="tx1"/>
                </a:solidFill>
              </a:defRPr>
            </a:lvl1pPr>
          </a:lstStyle>
          <a:p>
            <a:r>
              <a:rPr lang="en-GB"/>
              <a:t>Click icon to add picture</a:t>
            </a:r>
          </a:p>
        </p:txBody>
      </p:sp>
      <p:cxnSp>
        <p:nvCxnSpPr>
          <p:cNvPr id="20" name="Straight Connector 19">
            <a:extLst>
              <a:ext uri="{FF2B5EF4-FFF2-40B4-BE49-F238E27FC236}">
                <a16:creationId xmlns:a16="http://schemas.microsoft.com/office/drawing/2014/main" id="{7CECB912-D2D4-4451-97CA-8959BE18AE3F}"/>
              </a:ext>
            </a:extLst>
          </p:cNvPr>
          <p:cNvCxnSpPr>
            <a:cxnSpLocks/>
          </p:cNvCxnSpPr>
          <p:nvPr userDrawn="1"/>
        </p:nvCxnSpPr>
        <p:spPr>
          <a:xfrm>
            <a:off x="3425386" y="4202205"/>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Picture Placeholder 2">
            <a:extLst>
              <a:ext uri="{FF2B5EF4-FFF2-40B4-BE49-F238E27FC236}">
                <a16:creationId xmlns:a16="http://schemas.microsoft.com/office/drawing/2014/main" id="{059268D9-83A6-43BE-857F-4A80A1AFF683}"/>
              </a:ext>
            </a:extLst>
          </p:cNvPr>
          <p:cNvSpPr>
            <a:spLocks noGrp="1"/>
          </p:cNvSpPr>
          <p:nvPr>
            <p:ph type="pic" sz="quarter" idx="18"/>
          </p:nvPr>
        </p:nvSpPr>
        <p:spPr>
          <a:xfrm>
            <a:off x="3425387" y="2584284"/>
            <a:ext cx="2299138" cy="1485084"/>
          </a:xfrm>
        </p:spPr>
        <p:txBody>
          <a:bodyPr/>
          <a:lstStyle>
            <a:lvl1pPr marL="0" indent="0">
              <a:buNone/>
              <a:defRPr b="0">
                <a:solidFill>
                  <a:schemeClr val="tx1"/>
                </a:solidFill>
              </a:defRPr>
            </a:lvl1pPr>
          </a:lstStyle>
          <a:p>
            <a:r>
              <a:rPr lang="en-GB"/>
              <a:t>Click icon to add picture</a:t>
            </a:r>
          </a:p>
        </p:txBody>
      </p:sp>
      <p:sp>
        <p:nvSpPr>
          <p:cNvPr id="22" name="Text Placeholder 11">
            <a:extLst>
              <a:ext uri="{FF2B5EF4-FFF2-40B4-BE49-F238E27FC236}">
                <a16:creationId xmlns:a16="http://schemas.microsoft.com/office/drawing/2014/main" id="{2052E2BF-E587-4DC9-85FF-50ABA8434D69}"/>
              </a:ext>
            </a:extLst>
          </p:cNvPr>
          <p:cNvSpPr>
            <a:spLocks noGrp="1"/>
          </p:cNvSpPr>
          <p:nvPr>
            <p:ph type="body" sz="quarter" idx="19" hasCustomPrompt="1"/>
          </p:nvPr>
        </p:nvSpPr>
        <p:spPr>
          <a:xfrm>
            <a:off x="3422426"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23" name="Text Placeholder 11">
            <a:extLst>
              <a:ext uri="{FF2B5EF4-FFF2-40B4-BE49-F238E27FC236}">
                <a16:creationId xmlns:a16="http://schemas.microsoft.com/office/drawing/2014/main" id="{3DA4DDD4-B4BF-4187-8FEB-DA7785CA093F}"/>
              </a:ext>
            </a:extLst>
          </p:cNvPr>
          <p:cNvSpPr>
            <a:spLocks noGrp="1"/>
          </p:cNvSpPr>
          <p:nvPr>
            <p:ph type="body" sz="quarter" idx="20" hasCustomPrompt="1"/>
          </p:nvPr>
        </p:nvSpPr>
        <p:spPr>
          <a:xfrm>
            <a:off x="3425386" y="420219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24" name="Text Placeholder 10">
            <a:extLst>
              <a:ext uri="{FF2B5EF4-FFF2-40B4-BE49-F238E27FC236}">
                <a16:creationId xmlns:a16="http://schemas.microsoft.com/office/drawing/2014/main" id="{BF96A898-14CA-4038-AD84-F1ADFC52F18D}"/>
              </a:ext>
            </a:extLst>
          </p:cNvPr>
          <p:cNvSpPr>
            <a:spLocks noGrp="1"/>
          </p:cNvSpPr>
          <p:nvPr>
            <p:ph type="body" sz="quarter" idx="21" hasCustomPrompt="1"/>
          </p:nvPr>
        </p:nvSpPr>
        <p:spPr>
          <a:xfrm>
            <a:off x="431800" y="4739958"/>
            <a:ext cx="8280400" cy="222840"/>
          </a:xfrm>
        </p:spPr>
        <p:txBody>
          <a:bodyPr anchor="b"/>
          <a:lstStyle>
            <a:lvl1pPr marL="0" indent="0">
              <a:spcAft>
                <a:spcPts val="200"/>
              </a:spcAft>
              <a:buNone/>
              <a:defRPr sz="1400" b="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3092106347"/>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723" userDrawn="1">
          <p15:clr>
            <a:srgbClr val="FBAE40"/>
          </p15:clr>
        </p15:guide>
        <p15:guide id="7" orient="horz" pos="1620">
          <p15:clr>
            <a:srgbClr val="FBAE40"/>
          </p15:clr>
        </p15:guide>
        <p15:guide id="8" pos="2154" userDrawn="1">
          <p15:clr>
            <a:srgbClr val="FBAE40"/>
          </p15:clr>
        </p15:guide>
        <p15:guide id="9" pos="3606" userDrawn="1">
          <p15:clr>
            <a:srgbClr val="FBAE40"/>
          </p15:clr>
        </p15:guide>
        <p15:guide id="10" pos="4037"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6 images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029070"/>
            <a:ext cx="2299138" cy="319787"/>
          </a:xfrm>
        </p:spPr>
        <p:txBody>
          <a:bodyPr/>
          <a:lstStyle>
            <a:lvl1pPr marL="0" indent="0">
              <a:lnSpc>
                <a:spcPct val="100000"/>
              </a:lnSpc>
              <a:spcAft>
                <a:spcPts val="500"/>
              </a:spcAft>
              <a:buFontTx/>
              <a:buNone/>
              <a:defRPr sz="1800" b="0">
                <a:solidFill>
                  <a:schemeClr val="bg1"/>
                </a:solidFill>
              </a:defRPr>
            </a:lvl1pPr>
          </a:lstStyle>
          <a:p>
            <a:r>
              <a:rPr lang="en-US"/>
              <a:t>Click to add text</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1"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2" y="411163"/>
            <a:ext cx="2299138" cy="1485084"/>
          </a:xfrm>
        </p:spPr>
        <p:txBody>
          <a:bodyPr/>
          <a:lstStyle>
            <a:lvl1pPr marL="0" indent="0">
              <a:buNone/>
              <a:defRPr b="0">
                <a:solidFill>
                  <a:schemeClr val="bg1"/>
                </a:solidFill>
              </a:defRPr>
            </a:lvl1pPr>
          </a:lstStyle>
          <a:p>
            <a:r>
              <a:rPr lang="en-GB"/>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431797"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431798" y="2571750"/>
            <a:ext cx="2299138" cy="1485084"/>
          </a:xfrm>
        </p:spPr>
        <p:txBody>
          <a:bodyPr/>
          <a:lstStyle>
            <a:lvl1pPr marL="0" indent="0">
              <a:buNone/>
              <a:defRPr b="0">
                <a:solidFill>
                  <a:schemeClr val="bg1"/>
                </a:solidFill>
              </a:defRPr>
            </a:lvl1pPr>
          </a:lstStyle>
          <a:p>
            <a:r>
              <a:rPr lang="en-GB"/>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6413064"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6413065" y="411163"/>
            <a:ext cx="2299138" cy="1485084"/>
          </a:xfrm>
        </p:spPr>
        <p:txBody>
          <a:bodyPr/>
          <a:lstStyle>
            <a:lvl1pPr marL="0" indent="0">
              <a:buNone/>
              <a:defRPr b="0">
                <a:solidFill>
                  <a:schemeClr val="bg1"/>
                </a:solidFill>
              </a:defRPr>
            </a:lvl1pPr>
          </a:lstStyle>
          <a:p>
            <a:r>
              <a:rPr lang="en-GB"/>
              <a:t>Click icon to add picture</a:t>
            </a:r>
          </a:p>
        </p:txBody>
      </p:sp>
      <p:cxnSp>
        <p:nvCxnSpPr>
          <p:cNvPr id="44" name="Straight Connector 43">
            <a:extLst>
              <a:ext uri="{FF2B5EF4-FFF2-40B4-BE49-F238E27FC236}">
                <a16:creationId xmlns:a16="http://schemas.microsoft.com/office/drawing/2014/main" id="{CCEB59B0-E923-4D9F-8187-603AD6A3E427}"/>
              </a:ext>
            </a:extLst>
          </p:cNvPr>
          <p:cNvCxnSpPr>
            <a:cxnSpLocks/>
          </p:cNvCxnSpPr>
          <p:nvPr userDrawn="1"/>
        </p:nvCxnSpPr>
        <p:spPr>
          <a:xfrm>
            <a:off x="6413061"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Picture Placeholder 2">
            <a:extLst>
              <a:ext uri="{FF2B5EF4-FFF2-40B4-BE49-F238E27FC236}">
                <a16:creationId xmlns:a16="http://schemas.microsoft.com/office/drawing/2014/main" id="{1E76E5CD-B03D-469E-8ED5-430B5578267A}"/>
              </a:ext>
            </a:extLst>
          </p:cNvPr>
          <p:cNvSpPr>
            <a:spLocks noGrp="1"/>
          </p:cNvSpPr>
          <p:nvPr>
            <p:ph type="pic" sz="quarter" idx="13"/>
          </p:nvPr>
        </p:nvSpPr>
        <p:spPr>
          <a:xfrm>
            <a:off x="6413062" y="2571750"/>
            <a:ext cx="2299138" cy="1485084"/>
          </a:xfrm>
        </p:spPr>
        <p:txBody>
          <a:bodyPr/>
          <a:lstStyle>
            <a:lvl1pPr marL="0" indent="0">
              <a:buNone/>
              <a:defRPr b="0">
                <a:solidFill>
                  <a:schemeClr val="bg1"/>
                </a:solidFill>
              </a:defRPr>
            </a:lvl1pPr>
          </a:lstStyle>
          <a:p>
            <a:r>
              <a:rPr lang="en-GB"/>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6413062"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431797"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48" name="Text Placeholder 11">
            <a:extLst>
              <a:ext uri="{FF2B5EF4-FFF2-40B4-BE49-F238E27FC236}">
                <a16:creationId xmlns:a16="http://schemas.microsoft.com/office/drawing/2014/main" id="{A5DC7855-36C4-4F12-B064-148DB3EC7CDD}"/>
              </a:ext>
            </a:extLst>
          </p:cNvPr>
          <p:cNvSpPr>
            <a:spLocks noGrp="1"/>
          </p:cNvSpPr>
          <p:nvPr>
            <p:ph type="body" sz="quarter" idx="16" hasCustomPrompt="1"/>
          </p:nvPr>
        </p:nvSpPr>
        <p:spPr>
          <a:xfrm>
            <a:off x="6413061"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cxnSp>
        <p:nvCxnSpPr>
          <p:cNvPr id="17" name="Straight Connector 16">
            <a:extLst>
              <a:ext uri="{FF2B5EF4-FFF2-40B4-BE49-F238E27FC236}">
                <a16:creationId xmlns:a16="http://schemas.microsoft.com/office/drawing/2014/main" id="{2D172800-1790-4DDC-B421-71C390A398BC}"/>
              </a:ext>
            </a:extLst>
          </p:cNvPr>
          <p:cNvCxnSpPr>
            <a:cxnSpLocks/>
          </p:cNvCxnSpPr>
          <p:nvPr userDrawn="1"/>
        </p:nvCxnSpPr>
        <p:spPr>
          <a:xfrm>
            <a:off x="3422428"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Picture Placeholder 2">
            <a:extLst>
              <a:ext uri="{FF2B5EF4-FFF2-40B4-BE49-F238E27FC236}">
                <a16:creationId xmlns:a16="http://schemas.microsoft.com/office/drawing/2014/main" id="{3ACCC488-E951-4C81-B7B8-7BDAB396FBA5}"/>
              </a:ext>
            </a:extLst>
          </p:cNvPr>
          <p:cNvSpPr>
            <a:spLocks noGrp="1"/>
          </p:cNvSpPr>
          <p:nvPr>
            <p:ph type="pic" sz="quarter" idx="17"/>
          </p:nvPr>
        </p:nvSpPr>
        <p:spPr>
          <a:xfrm>
            <a:off x="3422429" y="411163"/>
            <a:ext cx="2299138" cy="1485084"/>
          </a:xfrm>
        </p:spPr>
        <p:txBody>
          <a:bodyPr/>
          <a:lstStyle>
            <a:lvl1pPr marL="0" indent="0">
              <a:buNone/>
              <a:defRPr b="0">
                <a:solidFill>
                  <a:schemeClr val="bg1"/>
                </a:solidFill>
              </a:defRPr>
            </a:lvl1pPr>
          </a:lstStyle>
          <a:p>
            <a:r>
              <a:rPr lang="en-GB"/>
              <a:t>Click icon to add picture</a:t>
            </a:r>
          </a:p>
        </p:txBody>
      </p:sp>
      <p:cxnSp>
        <p:nvCxnSpPr>
          <p:cNvPr id="20" name="Straight Connector 19">
            <a:extLst>
              <a:ext uri="{FF2B5EF4-FFF2-40B4-BE49-F238E27FC236}">
                <a16:creationId xmlns:a16="http://schemas.microsoft.com/office/drawing/2014/main" id="{7CECB912-D2D4-4451-97CA-8959BE18AE3F}"/>
              </a:ext>
            </a:extLst>
          </p:cNvPr>
          <p:cNvCxnSpPr>
            <a:cxnSpLocks/>
          </p:cNvCxnSpPr>
          <p:nvPr userDrawn="1"/>
        </p:nvCxnSpPr>
        <p:spPr>
          <a:xfrm>
            <a:off x="3422425"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Picture Placeholder 2">
            <a:extLst>
              <a:ext uri="{FF2B5EF4-FFF2-40B4-BE49-F238E27FC236}">
                <a16:creationId xmlns:a16="http://schemas.microsoft.com/office/drawing/2014/main" id="{059268D9-83A6-43BE-857F-4A80A1AFF683}"/>
              </a:ext>
            </a:extLst>
          </p:cNvPr>
          <p:cNvSpPr>
            <a:spLocks noGrp="1"/>
          </p:cNvSpPr>
          <p:nvPr>
            <p:ph type="pic" sz="quarter" idx="18"/>
          </p:nvPr>
        </p:nvSpPr>
        <p:spPr>
          <a:xfrm>
            <a:off x="3422426" y="2571750"/>
            <a:ext cx="2299138" cy="1485084"/>
          </a:xfrm>
        </p:spPr>
        <p:txBody>
          <a:bodyPr/>
          <a:lstStyle>
            <a:lvl1pPr marL="0" indent="0">
              <a:buNone/>
              <a:defRPr b="0">
                <a:solidFill>
                  <a:schemeClr val="bg1"/>
                </a:solidFill>
              </a:defRPr>
            </a:lvl1pPr>
          </a:lstStyle>
          <a:p>
            <a:r>
              <a:rPr lang="en-GB"/>
              <a:t>Click icon to add picture</a:t>
            </a:r>
          </a:p>
        </p:txBody>
      </p:sp>
      <p:sp>
        <p:nvSpPr>
          <p:cNvPr id="22" name="Text Placeholder 11">
            <a:extLst>
              <a:ext uri="{FF2B5EF4-FFF2-40B4-BE49-F238E27FC236}">
                <a16:creationId xmlns:a16="http://schemas.microsoft.com/office/drawing/2014/main" id="{2052E2BF-E587-4DC9-85FF-50ABA8434D69}"/>
              </a:ext>
            </a:extLst>
          </p:cNvPr>
          <p:cNvSpPr>
            <a:spLocks noGrp="1"/>
          </p:cNvSpPr>
          <p:nvPr>
            <p:ph type="body" sz="quarter" idx="19" hasCustomPrompt="1"/>
          </p:nvPr>
        </p:nvSpPr>
        <p:spPr>
          <a:xfrm>
            <a:off x="3422426"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23" name="Text Placeholder 11">
            <a:extLst>
              <a:ext uri="{FF2B5EF4-FFF2-40B4-BE49-F238E27FC236}">
                <a16:creationId xmlns:a16="http://schemas.microsoft.com/office/drawing/2014/main" id="{3DA4DDD4-B4BF-4187-8FEB-DA7785CA093F}"/>
              </a:ext>
            </a:extLst>
          </p:cNvPr>
          <p:cNvSpPr>
            <a:spLocks noGrp="1"/>
          </p:cNvSpPr>
          <p:nvPr>
            <p:ph type="body" sz="quarter" idx="20" hasCustomPrompt="1"/>
          </p:nvPr>
        </p:nvSpPr>
        <p:spPr>
          <a:xfrm>
            <a:off x="3422425"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a:t>Click to add text</a:t>
            </a:r>
          </a:p>
        </p:txBody>
      </p:sp>
      <p:sp>
        <p:nvSpPr>
          <p:cNvPr id="24" name="Text Placeholder 10">
            <a:extLst>
              <a:ext uri="{FF2B5EF4-FFF2-40B4-BE49-F238E27FC236}">
                <a16:creationId xmlns:a16="http://schemas.microsoft.com/office/drawing/2014/main" id="{08BD8C7B-D1CF-48FF-BA89-37ACCB7F45A3}"/>
              </a:ext>
            </a:extLst>
          </p:cNvPr>
          <p:cNvSpPr>
            <a:spLocks noGrp="1"/>
          </p:cNvSpPr>
          <p:nvPr>
            <p:ph type="body" sz="quarter" idx="21" hasCustomPrompt="1"/>
          </p:nvPr>
        </p:nvSpPr>
        <p:spPr>
          <a:xfrm>
            <a:off x="431800" y="4739958"/>
            <a:ext cx="8280400" cy="22284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1538544483"/>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606" userDrawn="1">
          <p15:clr>
            <a:srgbClr val="FBAE40"/>
          </p15:clr>
        </p15:guide>
        <p15:guide id="7" orient="horz" pos="1620">
          <p15:clr>
            <a:srgbClr val="FBAE40"/>
          </p15:clr>
        </p15:guide>
        <p15:guide id="8" pos="1723" userDrawn="1">
          <p15:clr>
            <a:srgbClr val="FBAE40"/>
          </p15:clr>
        </p15:guide>
        <p15:guide id="9" pos="2154" userDrawn="1">
          <p15:clr>
            <a:srgbClr val="FBAE40"/>
          </p15:clr>
        </p15:guide>
        <p15:guide id="10" pos="4037"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divider, no image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8280400" cy="571512"/>
          </a:xfrm>
        </p:spPr>
        <p:txBody>
          <a:bodyPr/>
          <a:lstStyle>
            <a:lvl1pPr>
              <a:lnSpc>
                <a:spcPct val="100000"/>
              </a:lnSpc>
              <a:defRPr sz="3400" b="0">
                <a:solidFill>
                  <a:schemeClr val="bg1"/>
                </a:solidFill>
              </a:defRPr>
            </a:lvl1pPr>
          </a:lstStyle>
          <a:p>
            <a:r>
              <a:rPr lang="en-US"/>
              <a:t>Section divider title</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82804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68674"/>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6 images (Light)">
    <p:bg>
      <p:bgPr>
        <a:solidFill>
          <a:schemeClr val="bg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029070"/>
            <a:ext cx="2299138" cy="319787"/>
          </a:xfrm>
        </p:spPr>
        <p:txBody>
          <a:bodyPr/>
          <a:lstStyle>
            <a:lvl1pPr marL="0" indent="0">
              <a:lnSpc>
                <a:spcPct val="100000"/>
              </a:lnSpc>
              <a:spcAft>
                <a:spcPts val="500"/>
              </a:spcAft>
              <a:buFontTx/>
              <a:buNone/>
              <a:defRPr sz="1800" b="0">
                <a:solidFill>
                  <a:schemeClr val="tx1"/>
                </a:solidFill>
              </a:defRPr>
            </a:lvl1pPr>
          </a:lstStyle>
          <a:p>
            <a:r>
              <a:rPr lang="en-US"/>
              <a:t>Click to add text</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1"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2" y="411163"/>
            <a:ext cx="2299138" cy="1485084"/>
          </a:xfrm>
        </p:spPr>
        <p:txBody>
          <a:bodyPr/>
          <a:lstStyle>
            <a:lvl1pPr marL="0" indent="0">
              <a:buNone/>
              <a:defRPr b="0">
                <a:solidFill>
                  <a:schemeClr val="tx1"/>
                </a:solidFill>
              </a:defRPr>
            </a:lvl1pPr>
          </a:lstStyle>
          <a:p>
            <a:r>
              <a:rPr lang="en-GB"/>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436124" y="4203361"/>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436125" y="2585440"/>
            <a:ext cx="2299138" cy="1485084"/>
          </a:xfrm>
        </p:spPr>
        <p:txBody>
          <a:bodyPr/>
          <a:lstStyle>
            <a:lvl1pPr marL="0" indent="0">
              <a:buNone/>
              <a:defRPr b="0">
                <a:solidFill>
                  <a:schemeClr val="tx1"/>
                </a:solidFill>
              </a:defRPr>
            </a:lvl1pPr>
          </a:lstStyle>
          <a:p>
            <a:r>
              <a:rPr lang="en-GB"/>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6413064"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6413065" y="411163"/>
            <a:ext cx="2299138" cy="1485084"/>
          </a:xfrm>
        </p:spPr>
        <p:txBody>
          <a:bodyPr/>
          <a:lstStyle>
            <a:lvl1pPr marL="0" indent="0">
              <a:buNone/>
              <a:defRPr b="0">
                <a:solidFill>
                  <a:schemeClr val="tx1"/>
                </a:solidFill>
              </a:defRPr>
            </a:lvl1pPr>
          </a:lstStyle>
          <a:p>
            <a:r>
              <a:rPr lang="en-GB"/>
              <a:t>Click icon to add picture</a:t>
            </a:r>
          </a:p>
        </p:txBody>
      </p:sp>
      <p:cxnSp>
        <p:nvCxnSpPr>
          <p:cNvPr id="44" name="Straight Connector 43">
            <a:extLst>
              <a:ext uri="{FF2B5EF4-FFF2-40B4-BE49-F238E27FC236}">
                <a16:creationId xmlns:a16="http://schemas.microsoft.com/office/drawing/2014/main" id="{CCEB59B0-E923-4D9F-8187-603AD6A3E427}"/>
              </a:ext>
            </a:extLst>
          </p:cNvPr>
          <p:cNvCxnSpPr>
            <a:cxnSpLocks/>
          </p:cNvCxnSpPr>
          <p:nvPr userDrawn="1"/>
        </p:nvCxnSpPr>
        <p:spPr>
          <a:xfrm>
            <a:off x="6417388" y="4203361"/>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Picture Placeholder 2">
            <a:extLst>
              <a:ext uri="{FF2B5EF4-FFF2-40B4-BE49-F238E27FC236}">
                <a16:creationId xmlns:a16="http://schemas.microsoft.com/office/drawing/2014/main" id="{1E76E5CD-B03D-469E-8ED5-430B5578267A}"/>
              </a:ext>
            </a:extLst>
          </p:cNvPr>
          <p:cNvSpPr>
            <a:spLocks noGrp="1"/>
          </p:cNvSpPr>
          <p:nvPr>
            <p:ph type="pic" sz="quarter" idx="13"/>
          </p:nvPr>
        </p:nvSpPr>
        <p:spPr>
          <a:xfrm>
            <a:off x="6417389" y="2585440"/>
            <a:ext cx="2299138" cy="1485084"/>
          </a:xfrm>
        </p:spPr>
        <p:txBody>
          <a:bodyPr/>
          <a:lstStyle>
            <a:lvl1pPr marL="0" indent="0">
              <a:buNone/>
              <a:defRPr b="0">
                <a:solidFill>
                  <a:schemeClr val="tx1"/>
                </a:solidFill>
              </a:defRPr>
            </a:lvl1pPr>
          </a:lstStyle>
          <a:p>
            <a:r>
              <a:rPr lang="en-GB"/>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6413062"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436124" y="4203347"/>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48" name="Text Placeholder 11">
            <a:extLst>
              <a:ext uri="{FF2B5EF4-FFF2-40B4-BE49-F238E27FC236}">
                <a16:creationId xmlns:a16="http://schemas.microsoft.com/office/drawing/2014/main" id="{A5DC7855-36C4-4F12-B064-148DB3EC7CDD}"/>
              </a:ext>
            </a:extLst>
          </p:cNvPr>
          <p:cNvSpPr>
            <a:spLocks noGrp="1"/>
          </p:cNvSpPr>
          <p:nvPr>
            <p:ph type="body" sz="quarter" idx="16" hasCustomPrompt="1"/>
          </p:nvPr>
        </p:nvSpPr>
        <p:spPr>
          <a:xfrm>
            <a:off x="6417388" y="4203347"/>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cxnSp>
        <p:nvCxnSpPr>
          <p:cNvPr id="17" name="Straight Connector 16">
            <a:extLst>
              <a:ext uri="{FF2B5EF4-FFF2-40B4-BE49-F238E27FC236}">
                <a16:creationId xmlns:a16="http://schemas.microsoft.com/office/drawing/2014/main" id="{2D172800-1790-4DDC-B421-71C390A398BC}"/>
              </a:ext>
            </a:extLst>
          </p:cNvPr>
          <p:cNvCxnSpPr>
            <a:cxnSpLocks/>
          </p:cNvCxnSpPr>
          <p:nvPr userDrawn="1"/>
        </p:nvCxnSpPr>
        <p:spPr>
          <a:xfrm>
            <a:off x="3422428"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Picture Placeholder 2">
            <a:extLst>
              <a:ext uri="{FF2B5EF4-FFF2-40B4-BE49-F238E27FC236}">
                <a16:creationId xmlns:a16="http://schemas.microsoft.com/office/drawing/2014/main" id="{3ACCC488-E951-4C81-B7B8-7BDAB396FBA5}"/>
              </a:ext>
            </a:extLst>
          </p:cNvPr>
          <p:cNvSpPr>
            <a:spLocks noGrp="1"/>
          </p:cNvSpPr>
          <p:nvPr>
            <p:ph type="pic" sz="quarter" idx="17"/>
          </p:nvPr>
        </p:nvSpPr>
        <p:spPr>
          <a:xfrm>
            <a:off x="3422429" y="411163"/>
            <a:ext cx="2299138" cy="1485084"/>
          </a:xfrm>
        </p:spPr>
        <p:txBody>
          <a:bodyPr/>
          <a:lstStyle>
            <a:lvl1pPr marL="0" indent="0">
              <a:buNone/>
              <a:defRPr b="0">
                <a:solidFill>
                  <a:schemeClr val="tx1"/>
                </a:solidFill>
              </a:defRPr>
            </a:lvl1pPr>
          </a:lstStyle>
          <a:p>
            <a:r>
              <a:rPr lang="en-GB"/>
              <a:t>Click icon to add picture</a:t>
            </a:r>
          </a:p>
        </p:txBody>
      </p:sp>
      <p:cxnSp>
        <p:nvCxnSpPr>
          <p:cNvPr id="20" name="Straight Connector 19">
            <a:extLst>
              <a:ext uri="{FF2B5EF4-FFF2-40B4-BE49-F238E27FC236}">
                <a16:creationId xmlns:a16="http://schemas.microsoft.com/office/drawing/2014/main" id="{7CECB912-D2D4-4451-97CA-8959BE18AE3F}"/>
              </a:ext>
            </a:extLst>
          </p:cNvPr>
          <p:cNvCxnSpPr>
            <a:cxnSpLocks/>
          </p:cNvCxnSpPr>
          <p:nvPr userDrawn="1"/>
        </p:nvCxnSpPr>
        <p:spPr>
          <a:xfrm>
            <a:off x="3426752" y="4203361"/>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Picture Placeholder 2">
            <a:extLst>
              <a:ext uri="{FF2B5EF4-FFF2-40B4-BE49-F238E27FC236}">
                <a16:creationId xmlns:a16="http://schemas.microsoft.com/office/drawing/2014/main" id="{059268D9-83A6-43BE-857F-4A80A1AFF683}"/>
              </a:ext>
            </a:extLst>
          </p:cNvPr>
          <p:cNvSpPr>
            <a:spLocks noGrp="1"/>
          </p:cNvSpPr>
          <p:nvPr>
            <p:ph type="pic" sz="quarter" idx="18"/>
          </p:nvPr>
        </p:nvSpPr>
        <p:spPr>
          <a:xfrm>
            <a:off x="3426753" y="2585440"/>
            <a:ext cx="2299138" cy="1485084"/>
          </a:xfrm>
        </p:spPr>
        <p:txBody>
          <a:bodyPr/>
          <a:lstStyle>
            <a:lvl1pPr marL="0" indent="0">
              <a:buNone/>
              <a:defRPr b="0">
                <a:solidFill>
                  <a:schemeClr val="tx1"/>
                </a:solidFill>
              </a:defRPr>
            </a:lvl1pPr>
          </a:lstStyle>
          <a:p>
            <a:r>
              <a:rPr lang="en-GB"/>
              <a:t>Click icon to add picture</a:t>
            </a:r>
          </a:p>
        </p:txBody>
      </p:sp>
      <p:sp>
        <p:nvSpPr>
          <p:cNvPr id="22" name="Text Placeholder 11">
            <a:extLst>
              <a:ext uri="{FF2B5EF4-FFF2-40B4-BE49-F238E27FC236}">
                <a16:creationId xmlns:a16="http://schemas.microsoft.com/office/drawing/2014/main" id="{2052E2BF-E587-4DC9-85FF-50ABA8434D69}"/>
              </a:ext>
            </a:extLst>
          </p:cNvPr>
          <p:cNvSpPr>
            <a:spLocks noGrp="1"/>
          </p:cNvSpPr>
          <p:nvPr>
            <p:ph type="body" sz="quarter" idx="19" hasCustomPrompt="1"/>
          </p:nvPr>
        </p:nvSpPr>
        <p:spPr>
          <a:xfrm>
            <a:off x="3422426"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23" name="Text Placeholder 11">
            <a:extLst>
              <a:ext uri="{FF2B5EF4-FFF2-40B4-BE49-F238E27FC236}">
                <a16:creationId xmlns:a16="http://schemas.microsoft.com/office/drawing/2014/main" id="{3DA4DDD4-B4BF-4187-8FEB-DA7785CA093F}"/>
              </a:ext>
            </a:extLst>
          </p:cNvPr>
          <p:cNvSpPr>
            <a:spLocks noGrp="1"/>
          </p:cNvSpPr>
          <p:nvPr>
            <p:ph type="body" sz="quarter" idx="20" hasCustomPrompt="1"/>
          </p:nvPr>
        </p:nvSpPr>
        <p:spPr>
          <a:xfrm>
            <a:off x="3426752" y="4203347"/>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a:t>Click to add text</a:t>
            </a:r>
          </a:p>
        </p:txBody>
      </p:sp>
      <p:sp>
        <p:nvSpPr>
          <p:cNvPr id="24" name="Text Placeholder 10">
            <a:extLst>
              <a:ext uri="{FF2B5EF4-FFF2-40B4-BE49-F238E27FC236}">
                <a16:creationId xmlns:a16="http://schemas.microsoft.com/office/drawing/2014/main" id="{723A289C-F0E1-44CB-A738-0CE1232E1206}"/>
              </a:ext>
            </a:extLst>
          </p:cNvPr>
          <p:cNvSpPr>
            <a:spLocks noGrp="1"/>
          </p:cNvSpPr>
          <p:nvPr>
            <p:ph type="body" sz="quarter" idx="21" hasCustomPrompt="1"/>
          </p:nvPr>
        </p:nvSpPr>
        <p:spPr>
          <a:xfrm>
            <a:off x="431800" y="4739958"/>
            <a:ext cx="8280400" cy="222840"/>
          </a:xfrm>
        </p:spPr>
        <p:txBody>
          <a:bodyPr anchor="b"/>
          <a:lstStyle>
            <a:lvl1pPr marL="0" indent="0">
              <a:spcAft>
                <a:spcPts val="200"/>
              </a:spcAft>
              <a:buNone/>
              <a:defRPr sz="1400" b="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2596812000"/>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723" userDrawn="1">
          <p15:clr>
            <a:srgbClr val="FBAE40"/>
          </p15:clr>
        </p15:guide>
        <p15:guide id="7" orient="horz" pos="1620">
          <p15:clr>
            <a:srgbClr val="FBAE40"/>
          </p15:clr>
        </p15:guide>
        <p15:guide id="8" pos="2154" userDrawn="1">
          <p15:clr>
            <a:srgbClr val="FBAE40"/>
          </p15:clr>
        </p15:guide>
        <p15:guide id="9" pos="3606" userDrawn="1">
          <p15:clr>
            <a:srgbClr val="FBAE40"/>
          </p15:clr>
        </p15:guide>
        <p15:guide id="10" pos="4037"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Bullets, chart (Dark)">
    <p:bg>
      <p:bgPr>
        <a:solidFill>
          <a:schemeClr val="tx2"/>
        </a:solidFill>
        <a:effectLst/>
      </p:bgPr>
    </p:bg>
    <p:spTree>
      <p:nvGrpSpPr>
        <p:cNvPr id="1" name=""/>
        <p:cNvGrpSpPr/>
        <p:nvPr/>
      </p:nvGrpSpPr>
      <p:grpSpPr>
        <a:xfrm>
          <a:off x="0" y="0"/>
          <a:ext cx="0" cy="0"/>
          <a:chOff x="0" y="0"/>
          <a:chExt cx="0" cy="0"/>
        </a:xfrm>
      </p:grpSpPr>
      <p:sp>
        <p:nvSpPr>
          <p:cNvPr id="4" name="Chart Placeholder 3">
            <a:extLst>
              <a:ext uri="{FF2B5EF4-FFF2-40B4-BE49-F238E27FC236}">
                <a16:creationId xmlns:a16="http://schemas.microsoft.com/office/drawing/2014/main" id="{B75E0450-A966-4DE2-A878-B35B1C17081C}"/>
              </a:ext>
            </a:extLst>
          </p:cNvPr>
          <p:cNvSpPr>
            <a:spLocks noGrp="1"/>
          </p:cNvSpPr>
          <p:nvPr>
            <p:ph type="chart" sz="quarter" idx="12" hasCustomPrompt="1"/>
          </p:nvPr>
        </p:nvSpPr>
        <p:spPr>
          <a:xfrm>
            <a:off x="4791077" y="682938"/>
            <a:ext cx="3921122" cy="3462342"/>
          </a:xfrm>
        </p:spPr>
        <p:txBody>
          <a:bodyPr/>
          <a:lstStyle>
            <a:lvl1pPr marL="0" indent="0">
              <a:buNone/>
              <a:defRPr>
                <a:solidFill>
                  <a:schemeClr val="bg1"/>
                </a:solidFill>
              </a:defRPr>
            </a:lvl1pPr>
          </a:lstStyle>
          <a:p>
            <a:r>
              <a:rPr lang="en-GB"/>
              <a:t>Click to add chart</a:t>
            </a:r>
          </a:p>
        </p:txBody>
      </p:sp>
      <p:sp>
        <p:nvSpPr>
          <p:cNvPr id="9" name="Text Placeholder 11">
            <a:extLst>
              <a:ext uri="{FF2B5EF4-FFF2-40B4-BE49-F238E27FC236}">
                <a16:creationId xmlns:a16="http://schemas.microsoft.com/office/drawing/2014/main" id="{226ACCD3-1FD3-493E-8616-B63E8A20F5BC}"/>
              </a:ext>
            </a:extLst>
          </p:cNvPr>
          <p:cNvSpPr>
            <a:spLocks noGrp="1"/>
          </p:cNvSpPr>
          <p:nvPr>
            <p:ph type="body" sz="quarter" idx="14" hasCustomPrompt="1"/>
          </p:nvPr>
        </p:nvSpPr>
        <p:spPr>
          <a:xfrm>
            <a:off x="431801" y="682938"/>
            <a:ext cx="3921124" cy="3462342"/>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a:t>4 to 6 bullet points</a:t>
            </a:r>
          </a:p>
        </p:txBody>
      </p:sp>
      <p:sp>
        <p:nvSpPr>
          <p:cNvPr id="5" name="Text Placeholder 10">
            <a:extLst>
              <a:ext uri="{FF2B5EF4-FFF2-40B4-BE49-F238E27FC236}">
                <a16:creationId xmlns:a16="http://schemas.microsoft.com/office/drawing/2014/main" id="{CCC8E698-6729-44C4-93C8-C14F9B65AD01}"/>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1180869988"/>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744" userDrawn="1">
          <p15:clr>
            <a:srgbClr val="FBAE40"/>
          </p15:clr>
        </p15:guide>
        <p15:guide id="7" pos="3016"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Bullets, chart (Light)">
    <p:bg>
      <p:bgPr>
        <a:solidFill>
          <a:schemeClr val="bg2"/>
        </a:solidFill>
        <a:effectLst/>
      </p:bgPr>
    </p:bg>
    <p:spTree>
      <p:nvGrpSpPr>
        <p:cNvPr id="1" name=""/>
        <p:cNvGrpSpPr/>
        <p:nvPr/>
      </p:nvGrpSpPr>
      <p:grpSpPr>
        <a:xfrm>
          <a:off x="0" y="0"/>
          <a:ext cx="0" cy="0"/>
          <a:chOff x="0" y="0"/>
          <a:chExt cx="0" cy="0"/>
        </a:xfrm>
      </p:grpSpPr>
      <p:sp>
        <p:nvSpPr>
          <p:cNvPr id="4" name="Chart Placeholder 3">
            <a:extLst>
              <a:ext uri="{FF2B5EF4-FFF2-40B4-BE49-F238E27FC236}">
                <a16:creationId xmlns:a16="http://schemas.microsoft.com/office/drawing/2014/main" id="{B75E0450-A966-4DE2-A878-B35B1C17081C}"/>
              </a:ext>
            </a:extLst>
          </p:cNvPr>
          <p:cNvSpPr>
            <a:spLocks noGrp="1"/>
          </p:cNvSpPr>
          <p:nvPr>
            <p:ph type="chart" sz="quarter" idx="12" hasCustomPrompt="1"/>
          </p:nvPr>
        </p:nvSpPr>
        <p:spPr>
          <a:xfrm>
            <a:off x="4791077" y="682939"/>
            <a:ext cx="3921122" cy="3463200"/>
          </a:xfrm>
        </p:spPr>
        <p:txBody>
          <a:bodyPr/>
          <a:lstStyle>
            <a:lvl1pPr marL="0" indent="0">
              <a:buNone/>
              <a:defRPr/>
            </a:lvl1pPr>
          </a:lstStyle>
          <a:p>
            <a:r>
              <a:rPr lang="en-GB"/>
              <a:t>Click to add chart</a:t>
            </a:r>
          </a:p>
        </p:txBody>
      </p:sp>
      <p:sp>
        <p:nvSpPr>
          <p:cNvPr id="7" name="Text Placeholder 11">
            <a:extLst>
              <a:ext uri="{FF2B5EF4-FFF2-40B4-BE49-F238E27FC236}">
                <a16:creationId xmlns:a16="http://schemas.microsoft.com/office/drawing/2014/main" id="{AB92DF82-0651-4A19-A491-404FD49C1524}"/>
              </a:ext>
            </a:extLst>
          </p:cNvPr>
          <p:cNvSpPr>
            <a:spLocks noGrp="1"/>
          </p:cNvSpPr>
          <p:nvPr>
            <p:ph type="body" sz="quarter" idx="14" hasCustomPrompt="1"/>
          </p:nvPr>
        </p:nvSpPr>
        <p:spPr>
          <a:xfrm>
            <a:off x="431801" y="682938"/>
            <a:ext cx="3921124" cy="3463200"/>
          </a:xfrm>
        </p:spPr>
        <p:txBody>
          <a:bodyPr/>
          <a:lstStyle>
            <a:lvl1pPr marL="288000" indent="-288000">
              <a:buFont typeface="Arial" panose="020B0604020202020204" pitchFamily="34" charset="0"/>
              <a:buChar char="–"/>
              <a:defRPr sz="2800">
                <a:solidFill>
                  <a:schemeClr val="tx1"/>
                </a:solidFill>
              </a:defRPr>
            </a:lvl1pPr>
            <a:lvl2pPr>
              <a:defRPr sz="1800"/>
            </a:lvl2pPr>
            <a:lvl3pPr>
              <a:defRPr sz="1800"/>
            </a:lvl3pPr>
            <a:lvl4pPr>
              <a:defRPr sz="1800"/>
            </a:lvl4pPr>
            <a:lvl5pPr>
              <a:defRPr sz="1800"/>
            </a:lvl5pPr>
          </a:lstStyle>
          <a:p>
            <a:pPr lvl="0"/>
            <a:r>
              <a:rPr lang="en-GB"/>
              <a:t>4 to 6 bullet points</a:t>
            </a:r>
          </a:p>
        </p:txBody>
      </p:sp>
      <p:sp>
        <p:nvSpPr>
          <p:cNvPr id="5" name="Text Placeholder 10">
            <a:extLst>
              <a:ext uri="{FF2B5EF4-FFF2-40B4-BE49-F238E27FC236}">
                <a16:creationId xmlns:a16="http://schemas.microsoft.com/office/drawing/2014/main" id="{B32C259D-51A0-497F-899E-DDE31132BEED}"/>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1105343802"/>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744" userDrawn="1">
          <p15:clr>
            <a:srgbClr val="FBAE40"/>
          </p15:clr>
        </p15:guide>
        <p15:guide id="7" pos="3016"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eople circles (Dark)">
    <p:bg>
      <p:bgPr>
        <a:solidFill>
          <a:schemeClr val="tx2"/>
        </a:solidFill>
        <a:effectLst/>
      </p:bgPr>
    </p:bg>
    <p:spTree>
      <p:nvGrpSpPr>
        <p:cNvPr id="1" name=""/>
        <p:cNvGrpSpPr/>
        <p:nvPr/>
      </p:nvGrpSpPr>
      <p:grpSpPr>
        <a:xfrm>
          <a:off x="0" y="0"/>
          <a:ext cx="0" cy="0"/>
          <a:chOff x="0" y="0"/>
          <a:chExt cx="0" cy="0"/>
        </a:xfrm>
      </p:grpSpPr>
      <p:sp>
        <p:nvSpPr>
          <p:cNvPr id="22" name="Text Placeholder 11">
            <a:extLst>
              <a:ext uri="{FF2B5EF4-FFF2-40B4-BE49-F238E27FC236}">
                <a16:creationId xmlns:a16="http://schemas.microsoft.com/office/drawing/2014/main" id="{223FD6B0-E4D1-480A-8912-97C55DB2CF6B}"/>
              </a:ext>
            </a:extLst>
          </p:cNvPr>
          <p:cNvSpPr>
            <a:spLocks noGrp="1"/>
          </p:cNvSpPr>
          <p:nvPr>
            <p:ph type="body" sz="quarter" idx="14" hasCustomPrompt="1"/>
          </p:nvPr>
        </p:nvSpPr>
        <p:spPr>
          <a:xfrm>
            <a:off x="2627933" y="3348539"/>
            <a:ext cx="1692000" cy="701301"/>
          </a:xfrm>
        </p:spPr>
        <p:txBody>
          <a:bodyPr/>
          <a:lstStyle>
            <a:lvl1pPr marL="0" indent="0" algn="ctr">
              <a:buNone/>
              <a:defRPr sz="1600">
                <a:solidFill>
                  <a:schemeClr val="bg1"/>
                </a:solidFill>
              </a:defRPr>
            </a:lvl1pPr>
            <a:lvl2pPr>
              <a:defRPr sz="1800"/>
            </a:lvl2pPr>
            <a:lvl3pPr>
              <a:defRPr sz="1800"/>
            </a:lvl3pPr>
            <a:lvl4pPr>
              <a:defRPr sz="1800"/>
            </a:lvl4pPr>
            <a:lvl5pPr>
              <a:defRPr sz="1800"/>
            </a:lvl5pPr>
          </a:lstStyle>
          <a:p>
            <a:pPr lvl="0"/>
            <a:r>
              <a:rPr lang="en-GB"/>
              <a:t>Click to add name</a:t>
            </a:r>
          </a:p>
        </p:txBody>
      </p:sp>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3348537"/>
            <a:ext cx="1692000" cy="701304"/>
          </a:xfrm>
        </p:spPr>
        <p:txBody>
          <a:bodyPr/>
          <a:lstStyle>
            <a:lvl1pPr algn="ctr">
              <a:lnSpc>
                <a:spcPct val="100000"/>
              </a:lnSpc>
              <a:defRPr sz="1600" b="0">
                <a:solidFill>
                  <a:schemeClr val="bg1"/>
                </a:solidFill>
              </a:defRPr>
            </a:lvl1pPr>
          </a:lstStyle>
          <a:p>
            <a:r>
              <a:rPr lang="en-US"/>
              <a:t>Click to add name</a:t>
            </a:r>
            <a:endParaRPr lang="en-GB"/>
          </a:p>
        </p:txBody>
      </p: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hasCustomPrompt="1"/>
          </p:nvPr>
        </p:nvSpPr>
        <p:spPr>
          <a:xfrm>
            <a:off x="431800" y="1565550"/>
            <a:ext cx="1692000" cy="1692000"/>
          </a:xfrm>
          <a:prstGeom prst="ellipse">
            <a:avLst/>
          </a:prstGeom>
        </p:spPr>
        <p:txBody>
          <a:bodyPr/>
          <a:lstStyle>
            <a:lvl1pPr marL="0" indent="0">
              <a:buNone/>
              <a:defRPr sz="1800" b="0">
                <a:solidFill>
                  <a:schemeClr val="bg1"/>
                </a:solidFill>
              </a:defRPr>
            </a:lvl1pPr>
          </a:lstStyle>
          <a:p>
            <a:r>
              <a:rPr lang="en-GB"/>
              <a:t>Click icon to add person</a:t>
            </a:r>
          </a:p>
        </p:txBody>
      </p:sp>
      <p:sp>
        <p:nvSpPr>
          <p:cNvPr id="10" name="Picture Placeholder 2">
            <a:extLst>
              <a:ext uri="{FF2B5EF4-FFF2-40B4-BE49-F238E27FC236}">
                <a16:creationId xmlns:a16="http://schemas.microsoft.com/office/drawing/2014/main" id="{18AD8BE2-39B8-493E-A60F-709B51DE326A}"/>
              </a:ext>
            </a:extLst>
          </p:cNvPr>
          <p:cNvSpPr>
            <a:spLocks noGrp="1"/>
          </p:cNvSpPr>
          <p:nvPr>
            <p:ph type="pic" sz="quarter" idx="15" hasCustomPrompt="1"/>
          </p:nvPr>
        </p:nvSpPr>
        <p:spPr>
          <a:xfrm>
            <a:off x="2627933" y="1565550"/>
            <a:ext cx="1692000" cy="1692000"/>
          </a:xfrm>
          <a:prstGeom prst="ellipse">
            <a:avLst/>
          </a:prstGeom>
        </p:spPr>
        <p:txBody>
          <a:bodyPr/>
          <a:lstStyle>
            <a:lvl1pPr marL="0" indent="0">
              <a:buNone/>
              <a:defRPr sz="1800" b="0">
                <a:solidFill>
                  <a:schemeClr val="bg1"/>
                </a:solidFill>
              </a:defRPr>
            </a:lvl1pPr>
          </a:lstStyle>
          <a:p>
            <a:r>
              <a:rPr lang="en-GB"/>
              <a:t>Click icon to add person</a:t>
            </a:r>
          </a:p>
        </p:txBody>
      </p:sp>
      <p:sp>
        <p:nvSpPr>
          <p:cNvPr id="13" name="Picture Placeholder 2">
            <a:extLst>
              <a:ext uri="{FF2B5EF4-FFF2-40B4-BE49-F238E27FC236}">
                <a16:creationId xmlns:a16="http://schemas.microsoft.com/office/drawing/2014/main" id="{86CEE51E-47DA-420E-A605-A66715C1C73A}"/>
              </a:ext>
            </a:extLst>
          </p:cNvPr>
          <p:cNvSpPr>
            <a:spLocks noGrp="1"/>
          </p:cNvSpPr>
          <p:nvPr>
            <p:ph type="pic" sz="quarter" idx="16" hasCustomPrompt="1"/>
          </p:nvPr>
        </p:nvSpPr>
        <p:spPr>
          <a:xfrm>
            <a:off x="4824066" y="1565550"/>
            <a:ext cx="1692000" cy="1692000"/>
          </a:xfrm>
          <a:prstGeom prst="ellipse">
            <a:avLst/>
          </a:prstGeom>
        </p:spPr>
        <p:txBody>
          <a:bodyPr/>
          <a:lstStyle>
            <a:lvl1pPr marL="0" indent="0">
              <a:buNone/>
              <a:defRPr sz="1800" b="0">
                <a:solidFill>
                  <a:schemeClr val="bg1"/>
                </a:solidFill>
              </a:defRPr>
            </a:lvl1pPr>
          </a:lstStyle>
          <a:p>
            <a:r>
              <a:rPr lang="en-GB"/>
              <a:t>Click icon to add person</a:t>
            </a:r>
          </a:p>
        </p:txBody>
      </p:sp>
      <p:sp>
        <p:nvSpPr>
          <p:cNvPr id="14" name="Picture Placeholder 2">
            <a:extLst>
              <a:ext uri="{FF2B5EF4-FFF2-40B4-BE49-F238E27FC236}">
                <a16:creationId xmlns:a16="http://schemas.microsoft.com/office/drawing/2014/main" id="{63DFB02D-3DF9-49E2-9A6D-B72407AD2A4D}"/>
              </a:ext>
            </a:extLst>
          </p:cNvPr>
          <p:cNvSpPr>
            <a:spLocks noGrp="1"/>
          </p:cNvSpPr>
          <p:nvPr>
            <p:ph type="pic" sz="quarter" idx="17" hasCustomPrompt="1"/>
          </p:nvPr>
        </p:nvSpPr>
        <p:spPr>
          <a:xfrm>
            <a:off x="7020200" y="1565550"/>
            <a:ext cx="1692000" cy="1692000"/>
          </a:xfrm>
          <a:prstGeom prst="ellipse">
            <a:avLst/>
          </a:prstGeom>
        </p:spPr>
        <p:txBody>
          <a:bodyPr/>
          <a:lstStyle>
            <a:lvl1pPr marL="0" indent="0">
              <a:buNone/>
              <a:defRPr sz="1800" b="0">
                <a:solidFill>
                  <a:schemeClr val="bg1"/>
                </a:solidFill>
              </a:defRPr>
            </a:lvl1pPr>
          </a:lstStyle>
          <a:p>
            <a:r>
              <a:rPr lang="en-GB"/>
              <a:t>Click icon to add person</a:t>
            </a:r>
          </a:p>
        </p:txBody>
      </p:sp>
      <p:sp>
        <p:nvSpPr>
          <p:cNvPr id="23" name="Text Placeholder 11">
            <a:extLst>
              <a:ext uri="{FF2B5EF4-FFF2-40B4-BE49-F238E27FC236}">
                <a16:creationId xmlns:a16="http://schemas.microsoft.com/office/drawing/2014/main" id="{5AEE4AA6-C375-4A82-9820-15E9C81737BC}"/>
              </a:ext>
            </a:extLst>
          </p:cNvPr>
          <p:cNvSpPr>
            <a:spLocks noGrp="1"/>
          </p:cNvSpPr>
          <p:nvPr>
            <p:ph type="body" sz="quarter" idx="18" hasCustomPrompt="1"/>
          </p:nvPr>
        </p:nvSpPr>
        <p:spPr>
          <a:xfrm>
            <a:off x="4824066" y="3348539"/>
            <a:ext cx="1692000" cy="701301"/>
          </a:xfrm>
        </p:spPr>
        <p:txBody>
          <a:bodyPr/>
          <a:lstStyle>
            <a:lvl1pPr marL="0" indent="0" algn="ctr">
              <a:buNone/>
              <a:defRPr sz="1600">
                <a:solidFill>
                  <a:schemeClr val="bg1"/>
                </a:solidFill>
              </a:defRPr>
            </a:lvl1pPr>
            <a:lvl2pPr>
              <a:defRPr sz="1800"/>
            </a:lvl2pPr>
            <a:lvl3pPr>
              <a:defRPr sz="1800"/>
            </a:lvl3pPr>
            <a:lvl4pPr>
              <a:defRPr sz="1800"/>
            </a:lvl4pPr>
            <a:lvl5pPr>
              <a:defRPr sz="1800"/>
            </a:lvl5pPr>
          </a:lstStyle>
          <a:p>
            <a:pPr lvl="0"/>
            <a:r>
              <a:rPr lang="en-GB"/>
              <a:t>Click to add name</a:t>
            </a:r>
          </a:p>
        </p:txBody>
      </p:sp>
      <p:sp>
        <p:nvSpPr>
          <p:cNvPr id="24" name="Text Placeholder 11">
            <a:extLst>
              <a:ext uri="{FF2B5EF4-FFF2-40B4-BE49-F238E27FC236}">
                <a16:creationId xmlns:a16="http://schemas.microsoft.com/office/drawing/2014/main" id="{DE667011-FA77-499D-AD1E-64A45A637A68}"/>
              </a:ext>
            </a:extLst>
          </p:cNvPr>
          <p:cNvSpPr>
            <a:spLocks noGrp="1"/>
          </p:cNvSpPr>
          <p:nvPr>
            <p:ph type="body" sz="quarter" idx="19" hasCustomPrompt="1"/>
          </p:nvPr>
        </p:nvSpPr>
        <p:spPr>
          <a:xfrm>
            <a:off x="7020200" y="3348539"/>
            <a:ext cx="1692000" cy="701301"/>
          </a:xfrm>
        </p:spPr>
        <p:txBody>
          <a:bodyPr/>
          <a:lstStyle>
            <a:lvl1pPr marL="0" indent="0" algn="ctr">
              <a:buNone/>
              <a:defRPr sz="1600">
                <a:solidFill>
                  <a:schemeClr val="bg1"/>
                </a:solidFill>
              </a:defRPr>
            </a:lvl1pPr>
            <a:lvl2pPr>
              <a:defRPr sz="1800"/>
            </a:lvl2pPr>
            <a:lvl3pPr>
              <a:defRPr sz="1800"/>
            </a:lvl3pPr>
            <a:lvl4pPr>
              <a:defRPr sz="1800"/>
            </a:lvl4pPr>
            <a:lvl5pPr>
              <a:defRPr sz="1800"/>
            </a:lvl5pPr>
          </a:lstStyle>
          <a:p>
            <a:pPr lvl="0"/>
            <a:r>
              <a:rPr lang="en-GB"/>
              <a:t>Click to add name</a:t>
            </a:r>
          </a:p>
        </p:txBody>
      </p:sp>
      <p:cxnSp>
        <p:nvCxnSpPr>
          <p:cNvPr id="26" name="Straight Connector 25">
            <a:extLst>
              <a:ext uri="{FF2B5EF4-FFF2-40B4-BE49-F238E27FC236}">
                <a16:creationId xmlns:a16="http://schemas.microsoft.com/office/drawing/2014/main" id="{CBD927FD-C822-457E-ACFE-E489F48EBE31}"/>
              </a:ext>
            </a:extLst>
          </p:cNvPr>
          <p:cNvCxnSpPr>
            <a:cxnSpLocks/>
          </p:cNvCxnSpPr>
          <p:nvPr userDrawn="1"/>
        </p:nvCxnSpPr>
        <p:spPr>
          <a:xfrm>
            <a:off x="431800" y="428485"/>
            <a:ext cx="82804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11">
            <a:extLst>
              <a:ext uri="{FF2B5EF4-FFF2-40B4-BE49-F238E27FC236}">
                <a16:creationId xmlns:a16="http://schemas.microsoft.com/office/drawing/2014/main" id="{ED26AA44-1BC6-46D8-9879-903C5DA57FF4}"/>
              </a:ext>
            </a:extLst>
          </p:cNvPr>
          <p:cNvSpPr>
            <a:spLocks noGrp="1"/>
          </p:cNvSpPr>
          <p:nvPr>
            <p:ph type="body" sz="quarter" idx="20" hasCustomPrompt="1"/>
          </p:nvPr>
        </p:nvSpPr>
        <p:spPr>
          <a:xfrm>
            <a:off x="431800" y="411163"/>
            <a:ext cx="8280400" cy="701301"/>
          </a:xfrm>
        </p:spPr>
        <p:txBody>
          <a:bodyPr/>
          <a:lstStyle>
            <a:lvl1pPr marL="0" indent="0">
              <a:buNone/>
              <a:defRPr sz="3400">
                <a:solidFill>
                  <a:schemeClr val="bg1"/>
                </a:solidFill>
              </a:defRPr>
            </a:lvl1pPr>
            <a:lvl2pPr>
              <a:defRPr sz="1800"/>
            </a:lvl2pPr>
            <a:lvl3pPr>
              <a:defRPr sz="1800"/>
            </a:lvl3pPr>
            <a:lvl4pPr>
              <a:defRPr sz="1800"/>
            </a:lvl4pPr>
            <a:lvl5pPr>
              <a:defRPr sz="1800"/>
            </a:lvl5pPr>
          </a:lstStyle>
          <a:p>
            <a:pPr lvl="0"/>
            <a:r>
              <a:rPr lang="en-GB"/>
              <a:t>People</a:t>
            </a:r>
          </a:p>
        </p:txBody>
      </p:sp>
      <p:sp>
        <p:nvSpPr>
          <p:cNvPr id="12" name="Text Placeholder 10">
            <a:extLst>
              <a:ext uri="{FF2B5EF4-FFF2-40B4-BE49-F238E27FC236}">
                <a16:creationId xmlns:a16="http://schemas.microsoft.com/office/drawing/2014/main" id="{5F84D69E-A3D4-458E-911B-06718531DD3C}"/>
              </a:ext>
            </a:extLst>
          </p:cNvPr>
          <p:cNvSpPr>
            <a:spLocks noGrp="1"/>
          </p:cNvSpPr>
          <p:nvPr>
            <p:ph type="body" sz="quarter" idx="21"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1934139687"/>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655" userDrawn="1">
          <p15:clr>
            <a:srgbClr val="FBAE40"/>
          </p15:clr>
        </p15:guide>
        <p15:guide id="7" pos="1338" userDrawn="1">
          <p15:clr>
            <a:srgbClr val="FBAE40"/>
          </p15:clr>
        </p15:guide>
        <p15:guide id="8" pos="2721" userDrawn="1">
          <p15:clr>
            <a:srgbClr val="FBAE40"/>
          </p15:clr>
        </p15:guide>
        <p15:guide id="9" pos="3039" userDrawn="1">
          <p15:clr>
            <a:srgbClr val="FBAE40"/>
          </p15:clr>
        </p15:guide>
        <p15:guide id="10" pos="4105" userDrawn="1">
          <p15:clr>
            <a:srgbClr val="FBAE40"/>
          </p15:clr>
        </p15:guide>
        <p15:guide id="11" pos="4422"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eople circles (Light)">
    <p:bg>
      <p:bgPr>
        <a:solidFill>
          <a:schemeClr val="bg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hasCustomPrompt="1"/>
          </p:nvPr>
        </p:nvSpPr>
        <p:spPr>
          <a:xfrm>
            <a:off x="431800" y="1565550"/>
            <a:ext cx="1692000" cy="1692000"/>
          </a:xfrm>
          <a:prstGeom prst="ellipse">
            <a:avLst/>
          </a:prstGeom>
        </p:spPr>
        <p:txBody>
          <a:bodyPr/>
          <a:lstStyle>
            <a:lvl1pPr marL="0" indent="0">
              <a:buNone/>
              <a:defRPr sz="1800" b="0"/>
            </a:lvl1pPr>
          </a:lstStyle>
          <a:p>
            <a:r>
              <a:rPr lang="en-GB"/>
              <a:t>Click icon to add person</a:t>
            </a:r>
          </a:p>
        </p:txBody>
      </p:sp>
      <p:sp>
        <p:nvSpPr>
          <p:cNvPr id="10" name="Picture Placeholder 2">
            <a:extLst>
              <a:ext uri="{FF2B5EF4-FFF2-40B4-BE49-F238E27FC236}">
                <a16:creationId xmlns:a16="http://schemas.microsoft.com/office/drawing/2014/main" id="{18AD8BE2-39B8-493E-A60F-709B51DE326A}"/>
              </a:ext>
            </a:extLst>
          </p:cNvPr>
          <p:cNvSpPr>
            <a:spLocks noGrp="1"/>
          </p:cNvSpPr>
          <p:nvPr>
            <p:ph type="pic" sz="quarter" idx="15" hasCustomPrompt="1"/>
          </p:nvPr>
        </p:nvSpPr>
        <p:spPr>
          <a:xfrm>
            <a:off x="2627933" y="1565550"/>
            <a:ext cx="1692000" cy="1692000"/>
          </a:xfrm>
          <a:prstGeom prst="ellipse">
            <a:avLst/>
          </a:prstGeom>
        </p:spPr>
        <p:txBody>
          <a:bodyPr/>
          <a:lstStyle>
            <a:lvl1pPr marL="0" indent="0">
              <a:buNone/>
              <a:defRPr sz="1800" b="0"/>
            </a:lvl1pPr>
          </a:lstStyle>
          <a:p>
            <a:r>
              <a:rPr lang="en-GB"/>
              <a:t>Click icon to add person</a:t>
            </a:r>
          </a:p>
        </p:txBody>
      </p:sp>
      <p:sp>
        <p:nvSpPr>
          <p:cNvPr id="13" name="Picture Placeholder 2">
            <a:extLst>
              <a:ext uri="{FF2B5EF4-FFF2-40B4-BE49-F238E27FC236}">
                <a16:creationId xmlns:a16="http://schemas.microsoft.com/office/drawing/2014/main" id="{86CEE51E-47DA-420E-A605-A66715C1C73A}"/>
              </a:ext>
            </a:extLst>
          </p:cNvPr>
          <p:cNvSpPr>
            <a:spLocks noGrp="1"/>
          </p:cNvSpPr>
          <p:nvPr>
            <p:ph type="pic" sz="quarter" idx="16" hasCustomPrompt="1"/>
          </p:nvPr>
        </p:nvSpPr>
        <p:spPr>
          <a:xfrm>
            <a:off x="4824066" y="1565550"/>
            <a:ext cx="1692000" cy="1692000"/>
          </a:xfrm>
          <a:prstGeom prst="ellipse">
            <a:avLst/>
          </a:prstGeom>
        </p:spPr>
        <p:txBody>
          <a:bodyPr/>
          <a:lstStyle>
            <a:lvl1pPr marL="0" indent="0">
              <a:buNone/>
              <a:defRPr sz="1800" b="0"/>
            </a:lvl1pPr>
          </a:lstStyle>
          <a:p>
            <a:r>
              <a:rPr lang="en-GB"/>
              <a:t>Click icon to add person</a:t>
            </a:r>
          </a:p>
        </p:txBody>
      </p:sp>
      <p:sp>
        <p:nvSpPr>
          <p:cNvPr id="14" name="Picture Placeholder 2">
            <a:extLst>
              <a:ext uri="{FF2B5EF4-FFF2-40B4-BE49-F238E27FC236}">
                <a16:creationId xmlns:a16="http://schemas.microsoft.com/office/drawing/2014/main" id="{63DFB02D-3DF9-49E2-9A6D-B72407AD2A4D}"/>
              </a:ext>
            </a:extLst>
          </p:cNvPr>
          <p:cNvSpPr>
            <a:spLocks noGrp="1"/>
          </p:cNvSpPr>
          <p:nvPr>
            <p:ph type="pic" sz="quarter" idx="17" hasCustomPrompt="1"/>
          </p:nvPr>
        </p:nvSpPr>
        <p:spPr>
          <a:xfrm>
            <a:off x="7020200" y="1565550"/>
            <a:ext cx="1692000" cy="1692000"/>
          </a:xfrm>
          <a:prstGeom prst="ellipse">
            <a:avLst/>
          </a:prstGeom>
        </p:spPr>
        <p:txBody>
          <a:bodyPr/>
          <a:lstStyle>
            <a:lvl1pPr marL="0" indent="0">
              <a:buNone/>
              <a:defRPr sz="1800" b="0"/>
            </a:lvl1pPr>
          </a:lstStyle>
          <a:p>
            <a:r>
              <a:rPr lang="en-GB"/>
              <a:t>Click icon to add person</a:t>
            </a:r>
          </a:p>
        </p:txBody>
      </p:sp>
      <p:cxnSp>
        <p:nvCxnSpPr>
          <p:cNvPr id="26" name="Straight Connector 25">
            <a:extLst>
              <a:ext uri="{FF2B5EF4-FFF2-40B4-BE49-F238E27FC236}">
                <a16:creationId xmlns:a16="http://schemas.microsoft.com/office/drawing/2014/main" id="{CBD927FD-C822-457E-ACFE-E489F48EBE31}"/>
              </a:ext>
            </a:extLst>
          </p:cNvPr>
          <p:cNvCxnSpPr>
            <a:cxnSpLocks/>
          </p:cNvCxnSpPr>
          <p:nvPr userDrawn="1"/>
        </p:nvCxnSpPr>
        <p:spPr>
          <a:xfrm>
            <a:off x="431800" y="428485"/>
            <a:ext cx="8280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 Placeholder 11">
            <a:extLst>
              <a:ext uri="{FF2B5EF4-FFF2-40B4-BE49-F238E27FC236}">
                <a16:creationId xmlns:a16="http://schemas.microsoft.com/office/drawing/2014/main" id="{ED26AA44-1BC6-46D8-9879-903C5DA57FF4}"/>
              </a:ext>
            </a:extLst>
          </p:cNvPr>
          <p:cNvSpPr>
            <a:spLocks noGrp="1"/>
          </p:cNvSpPr>
          <p:nvPr>
            <p:ph type="body" sz="quarter" idx="20" hasCustomPrompt="1"/>
          </p:nvPr>
        </p:nvSpPr>
        <p:spPr>
          <a:xfrm>
            <a:off x="431800" y="411163"/>
            <a:ext cx="8280400" cy="701301"/>
          </a:xfrm>
        </p:spPr>
        <p:txBody>
          <a:bodyPr/>
          <a:lstStyle>
            <a:lvl1pPr marL="0" indent="0">
              <a:buNone/>
              <a:defRPr sz="3400"/>
            </a:lvl1pPr>
            <a:lvl2pPr>
              <a:defRPr sz="1800"/>
            </a:lvl2pPr>
            <a:lvl3pPr>
              <a:defRPr sz="1800"/>
            </a:lvl3pPr>
            <a:lvl4pPr>
              <a:defRPr sz="1800"/>
            </a:lvl4pPr>
            <a:lvl5pPr>
              <a:defRPr sz="1800"/>
            </a:lvl5pPr>
          </a:lstStyle>
          <a:p>
            <a:pPr lvl="0"/>
            <a:r>
              <a:rPr lang="en-GB"/>
              <a:t>People</a:t>
            </a:r>
          </a:p>
        </p:txBody>
      </p:sp>
      <p:sp>
        <p:nvSpPr>
          <p:cNvPr id="28" name="Text Placeholder 11">
            <a:extLst>
              <a:ext uri="{FF2B5EF4-FFF2-40B4-BE49-F238E27FC236}">
                <a16:creationId xmlns:a16="http://schemas.microsoft.com/office/drawing/2014/main" id="{2DAB8DF6-73B0-465A-A5B5-63EB5EAE6BE3}"/>
              </a:ext>
            </a:extLst>
          </p:cNvPr>
          <p:cNvSpPr>
            <a:spLocks noGrp="1"/>
          </p:cNvSpPr>
          <p:nvPr>
            <p:ph type="body" sz="quarter" idx="14" hasCustomPrompt="1"/>
          </p:nvPr>
        </p:nvSpPr>
        <p:spPr>
          <a:xfrm>
            <a:off x="2627933" y="3348539"/>
            <a:ext cx="1692000" cy="701301"/>
          </a:xfrm>
        </p:spPr>
        <p:txBody>
          <a:bodyPr/>
          <a:lstStyle>
            <a:lvl1pPr marL="0" indent="0" algn="ctr">
              <a:buNone/>
              <a:defRPr sz="1600">
                <a:solidFill>
                  <a:schemeClr val="tx1"/>
                </a:solidFill>
              </a:defRPr>
            </a:lvl1pPr>
            <a:lvl2pPr>
              <a:defRPr sz="1800"/>
            </a:lvl2pPr>
            <a:lvl3pPr>
              <a:defRPr sz="1800"/>
            </a:lvl3pPr>
            <a:lvl4pPr>
              <a:defRPr sz="1800"/>
            </a:lvl4pPr>
            <a:lvl5pPr>
              <a:defRPr sz="1800"/>
            </a:lvl5pPr>
          </a:lstStyle>
          <a:p>
            <a:pPr lvl="0"/>
            <a:r>
              <a:rPr lang="en-GB"/>
              <a:t>Click to add name</a:t>
            </a:r>
          </a:p>
        </p:txBody>
      </p:sp>
      <p:sp>
        <p:nvSpPr>
          <p:cNvPr id="29" name="Title 7">
            <a:extLst>
              <a:ext uri="{FF2B5EF4-FFF2-40B4-BE49-F238E27FC236}">
                <a16:creationId xmlns:a16="http://schemas.microsoft.com/office/drawing/2014/main" id="{05F97DA4-1BA5-411A-8D02-EE02B66C04B3}"/>
              </a:ext>
            </a:extLst>
          </p:cNvPr>
          <p:cNvSpPr>
            <a:spLocks noGrp="1"/>
          </p:cNvSpPr>
          <p:nvPr>
            <p:ph type="title" hasCustomPrompt="1"/>
          </p:nvPr>
        </p:nvSpPr>
        <p:spPr>
          <a:xfrm>
            <a:off x="431800" y="3348537"/>
            <a:ext cx="1692000" cy="701304"/>
          </a:xfrm>
        </p:spPr>
        <p:txBody>
          <a:bodyPr/>
          <a:lstStyle>
            <a:lvl1pPr algn="ctr">
              <a:lnSpc>
                <a:spcPct val="100000"/>
              </a:lnSpc>
              <a:defRPr sz="1600" b="0">
                <a:solidFill>
                  <a:schemeClr val="tx1"/>
                </a:solidFill>
              </a:defRPr>
            </a:lvl1pPr>
          </a:lstStyle>
          <a:p>
            <a:r>
              <a:rPr lang="en-US"/>
              <a:t>Click to add name</a:t>
            </a:r>
            <a:endParaRPr lang="en-GB"/>
          </a:p>
        </p:txBody>
      </p:sp>
      <p:sp>
        <p:nvSpPr>
          <p:cNvPr id="30" name="Text Placeholder 11">
            <a:extLst>
              <a:ext uri="{FF2B5EF4-FFF2-40B4-BE49-F238E27FC236}">
                <a16:creationId xmlns:a16="http://schemas.microsoft.com/office/drawing/2014/main" id="{26AF3E9D-4783-429D-B30A-761E095F5098}"/>
              </a:ext>
            </a:extLst>
          </p:cNvPr>
          <p:cNvSpPr>
            <a:spLocks noGrp="1"/>
          </p:cNvSpPr>
          <p:nvPr>
            <p:ph type="body" sz="quarter" idx="18" hasCustomPrompt="1"/>
          </p:nvPr>
        </p:nvSpPr>
        <p:spPr>
          <a:xfrm>
            <a:off x="4824066" y="3348539"/>
            <a:ext cx="1692000" cy="701301"/>
          </a:xfrm>
        </p:spPr>
        <p:txBody>
          <a:bodyPr/>
          <a:lstStyle>
            <a:lvl1pPr marL="0" indent="0" algn="ctr">
              <a:buNone/>
              <a:defRPr sz="1600">
                <a:solidFill>
                  <a:schemeClr val="tx1"/>
                </a:solidFill>
              </a:defRPr>
            </a:lvl1pPr>
            <a:lvl2pPr>
              <a:defRPr sz="1800"/>
            </a:lvl2pPr>
            <a:lvl3pPr>
              <a:defRPr sz="1800"/>
            </a:lvl3pPr>
            <a:lvl4pPr>
              <a:defRPr sz="1800"/>
            </a:lvl4pPr>
            <a:lvl5pPr>
              <a:defRPr sz="1800"/>
            </a:lvl5pPr>
          </a:lstStyle>
          <a:p>
            <a:pPr lvl="0"/>
            <a:r>
              <a:rPr lang="en-GB"/>
              <a:t>Click to add name</a:t>
            </a:r>
          </a:p>
        </p:txBody>
      </p:sp>
      <p:sp>
        <p:nvSpPr>
          <p:cNvPr id="31" name="Text Placeholder 11">
            <a:extLst>
              <a:ext uri="{FF2B5EF4-FFF2-40B4-BE49-F238E27FC236}">
                <a16:creationId xmlns:a16="http://schemas.microsoft.com/office/drawing/2014/main" id="{BE3E3404-208A-4DD2-9535-DC848B6F6421}"/>
              </a:ext>
            </a:extLst>
          </p:cNvPr>
          <p:cNvSpPr>
            <a:spLocks noGrp="1"/>
          </p:cNvSpPr>
          <p:nvPr>
            <p:ph type="body" sz="quarter" idx="19" hasCustomPrompt="1"/>
          </p:nvPr>
        </p:nvSpPr>
        <p:spPr>
          <a:xfrm>
            <a:off x="7020200" y="3348539"/>
            <a:ext cx="1692000" cy="701301"/>
          </a:xfrm>
        </p:spPr>
        <p:txBody>
          <a:bodyPr/>
          <a:lstStyle>
            <a:lvl1pPr marL="0" indent="0" algn="ctr">
              <a:buNone/>
              <a:defRPr sz="1600">
                <a:solidFill>
                  <a:schemeClr val="tx1"/>
                </a:solidFill>
              </a:defRPr>
            </a:lvl1pPr>
            <a:lvl2pPr>
              <a:defRPr sz="1800"/>
            </a:lvl2pPr>
            <a:lvl3pPr>
              <a:defRPr sz="1800"/>
            </a:lvl3pPr>
            <a:lvl4pPr>
              <a:defRPr sz="1800"/>
            </a:lvl4pPr>
            <a:lvl5pPr>
              <a:defRPr sz="1800"/>
            </a:lvl5pPr>
          </a:lstStyle>
          <a:p>
            <a:pPr lvl="0"/>
            <a:r>
              <a:rPr lang="en-GB"/>
              <a:t>Click to add name</a:t>
            </a:r>
          </a:p>
        </p:txBody>
      </p:sp>
      <p:sp>
        <p:nvSpPr>
          <p:cNvPr id="12" name="Text Placeholder 10">
            <a:extLst>
              <a:ext uri="{FF2B5EF4-FFF2-40B4-BE49-F238E27FC236}">
                <a16:creationId xmlns:a16="http://schemas.microsoft.com/office/drawing/2014/main" id="{561F8FE1-CD88-4A6E-AA63-E5E538534D29}"/>
              </a:ext>
            </a:extLst>
          </p:cNvPr>
          <p:cNvSpPr>
            <a:spLocks noGrp="1"/>
          </p:cNvSpPr>
          <p:nvPr>
            <p:ph type="body" sz="quarter" idx="21"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1891434841"/>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338" userDrawn="1">
          <p15:clr>
            <a:srgbClr val="FBAE40"/>
          </p15:clr>
        </p15:guide>
        <p15:guide id="7" pos="1655" userDrawn="1">
          <p15:clr>
            <a:srgbClr val="FBAE40"/>
          </p15:clr>
        </p15:guide>
        <p15:guide id="8" pos="2721" userDrawn="1">
          <p15:clr>
            <a:srgbClr val="FBAE40"/>
          </p15:clr>
        </p15:guide>
        <p15:guide id="9" pos="3039" userDrawn="1">
          <p15:clr>
            <a:srgbClr val="FBAE40"/>
          </p15:clr>
        </p15:guide>
        <p15:guide id="10" pos="4105" userDrawn="1">
          <p15:clr>
            <a:srgbClr val="FBAE40"/>
          </p15:clr>
        </p15:guide>
        <p15:guide id="11" pos="4422"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lank, title (Dark)">
    <p:bg>
      <p:bgPr>
        <a:solidFill>
          <a:schemeClr val="tx2"/>
        </a:solidFill>
        <a:effectLst/>
      </p:bgPr>
    </p:bg>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CBD927FD-C822-457E-ACFE-E489F48EBE31}"/>
              </a:ext>
            </a:extLst>
          </p:cNvPr>
          <p:cNvCxnSpPr>
            <a:cxnSpLocks/>
          </p:cNvCxnSpPr>
          <p:nvPr userDrawn="1"/>
        </p:nvCxnSpPr>
        <p:spPr>
          <a:xfrm>
            <a:off x="431800" y="428485"/>
            <a:ext cx="82804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11">
            <a:extLst>
              <a:ext uri="{FF2B5EF4-FFF2-40B4-BE49-F238E27FC236}">
                <a16:creationId xmlns:a16="http://schemas.microsoft.com/office/drawing/2014/main" id="{ED26AA44-1BC6-46D8-9879-903C5DA57FF4}"/>
              </a:ext>
            </a:extLst>
          </p:cNvPr>
          <p:cNvSpPr>
            <a:spLocks noGrp="1"/>
          </p:cNvSpPr>
          <p:nvPr>
            <p:ph type="body" sz="quarter" idx="20" hasCustomPrompt="1"/>
          </p:nvPr>
        </p:nvSpPr>
        <p:spPr>
          <a:xfrm>
            <a:off x="431800" y="411163"/>
            <a:ext cx="8280400" cy="701301"/>
          </a:xfrm>
        </p:spPr>
        <p:txBody>
          <a:bodyPr/>
          <a:lstStyle>
            <a:lvl1pPr marL="0" indent="0">
              <a:buNone/>
              <a:defRPr sz="3400">
                <a:solidFill>
                  <a:schemeClr val="bg1"/>
                </a:solidFill>
              </a:defRPr>
            </a:lvl1pPr>
            <a:lvl2pPr>
              <a:defRPr sz="1800"/>
            </a:lvl2pPr>
            <a:lvl3pPr>
              <a:defRPr sz="1800"/>
            </a:lvl3pPr>
            <a:lvl4pPr>
              <a:defRPr sz="1800"/>
            </a:lvl4pPr>
            <a:lvl5pPr>
              <a:defRPr sz="1800"/>
            </a:lvl5pPr>
          </a:lstStyle>
          <a:p>
            <a:pPr lvl="0"/>
            <a:r>
              <a:rPr lang="en-GB"/>
              <a:t>Slide title</a:t>
            </a:r>
          </a:p>
        </p:txBody>
      </p:sp>
      <p:sp>
        <p:nvSpPr>
          <p:cNvPr id="12" name="Text Placeholder 11">
            <a:extLst>
              <a:ext uri="{FF2B5EF4-FFF2-40B4-BE49-F238E27FC236}">
                <a16:creationId xmlns:a16="http://schemas.microsoft.com/office/drawing/2014/main" id="{05318D92-7125-4A8E-9F23-CCE84E4A66EE}"/>
              </a:ext>
            </a:extLst>
          </p:cNvPr>
          <p:cNvSpPr>
            <a:spLocks noGrp="1"/>
          </p:cNvSpPr>
          <p:nvPr>
            <p:ph type="body" sz="quarter" idx="14" hasCustomPrompt="1"/>
          </p:nvPr>
        </p:nvSpPr>
        <p:spPr>
          <a:xfrm>
            <a:off x="431801" y="1447800"/>
            <a:ext cx="5645149" cy="2651760"/>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a:t>4 to 6 bullet points</a:t>
            </a:r>
          </a:p>
        </p:txBody>
      </p:sp>
      <p:sp>
        <p:nvSpPr>
          <p:cNvPr id="5" name="Text Placeholder 10">
            <a:extLst>
              <a:ext uri="{FF2B5EF4-FFF2-40B4-BE49-F238E27FC236}">
                <a16:creationId xmlns:a16="http://schemas.microsoft.com/office/drawing/2014/main" id="{4B4D4097-D820-455D-BFF2-4B93A32A045A}"/>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386212523"/>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Blank, title (Light)">
    <p:bg>
      <p:bgPr>
        <a:solidFill>
          <a:schemeClr val="bg2"/>
        </a:solidFill>
        <a:effectLst/>
      </p:bgPr>
    </p:bg>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CBD927FD-C822-457E-ACFE-E489F48EBE31}"/>
              </a:ext>
            </a:extLst>
          </p:cNvPr>
          <p:cNvCxnSpPr>
            <a:cxnSpLocks/>
          </p:cNvCxnSpPr>
          <p:nvPr userDrawn="1"/>
        </p:nvCxnSpPr>
        <p:spPr>
          <a:xfrm>
            <a:off x="431800" y="428485"/>
            <a:ext cx="8280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 Placeholder 11">
            <a:extLst>
              <a:ext uri="{FF2B5EF4-FFF2-40B4-BE49-F238E27FC236}">
                <a16:creationId xmlns:a16="http://schemas.microsoft.com/office/drawing/2014/main" id="{ED26AA44-1BC6-46D8-9879-903C5DA57FF4}"/>
              </a:ext>
            </a:extLst>
          </p:cNvPr>
          <p:cNvSpPr>
            <a:spLocks noGrp="1"/>
          </p:cNvSpPr>
          <p:nvPr>
            <p:ph type="body" sz="quarter" idx="20" hasCustomPrompt="1"/>
          </p:nvPr>
        </p:nvSpPr>
        <p:spPr>
          <a:xfrm>
            <a:off x="431800" y="411163"/>
            <a:ext cx="8280400" cy="701301"/>
          </a:xfrm>
        </p:spPr>
        <p:txBody>
          <a:bodyPr/>
          <a:lstStyle>
            <a:lvl1pPr marL="0" indent="0">
              <a:buNone/>
              <a:defRPr sz="3400">
                <a:solidFill>
                  <a:schemeClr val="tx1"/>
                </a:solidFill>
              </a:defRPr>
            </a:lvl1pPr>
            <a:lvl2pPr>
              <a:defRPr sz="1800"/>
            </a:lvl2pPr>
            <a:lvl3pPr>
              <a:defRPr sz="1800"/>
            </a:lvl3pPr>
            <a:lvl4pPr>
              <a:defRPr sz="1800"/>
            </a:lvl4pPr>
            <a:lvl5pPr>
              <a:defRPr sz="1800"/>
            </a:lvl5pPr>
          </a:lstStyle>
          <a:p>
            <a:pPr lvl="0"/>
            <a:r>
              <a:rPr lang="en-GB"/>
              <a:t>Slide title</a:t>
            </a:r>
          </a:p>
        </p:txBody>
      </p:sp>
      <p:sp>
        <p:nvSpPr>
          <p:cNvPr id="12" name="Text Placeholder 11">
            <a:extLst>
              <a:ext uri="{FF2B5EF4-FFF2-40B4-BE49-F238E27FC236}">
                <a16:creationId xmlns:a16="http://schemas.microsoft.com/office/drawing/2014/main" id="{05318D92-7125-4A8E-9F23-CCE84E4A66EE}"/>
              </a:ext>
            </a:extLst>
          </p:cNvPr>
          <p:cNvSpPr>
            <a:spLocks noGrp="1"/>
          </p:cNvSpPr>
          <p:nvPr>
            <p:ph type="body" sz="quarter" idx="14" hasCustomPrompt="1"/>
          </p:nvPr>
        </p:nvSpPr>
        <p:spPr>
          <a:xfrm>
            <a:off x="431801" y="1447800"/>
            <a:ext cx="5645149" cy="2653200"/>
          </a:xfrm>
        </p:spPr>
        <p:txBody>
          <a:bodyPr/>
          <a:lstStyle>
            <a:lvl1pPr marL="288000" indent="-288000">
              <a:buFont typeface="Arial" panose="020B0604020202020204" pitchFamily="34" charset="0"/>
              <a:buChar char="–"/>
              <a:defRPr sz="2800">
                <a:solidFill>
                  <a:schemeClr val="tx1"/>
                </a:solidFill>
              </a:defRPr>
            </a:lvl1pPr>
            <a:lvl2pPr>
              <a:defRPr sz="1800"/>
            </a:lvl2pPr>
            <a:lvl3pPr>
              <a:defRPr sz="1800"/>
            </a:lvl3pPr>
            <a:lvl4pPr>
              <a:defRPr sz="1800"/>
            </a:lvl4pPr>
            <a:lvl5pPr>
              <a:defRPr sz="1800"/>
            </a:lvl5pPr>
          </a:lstStyle>
          <a:p>
            <a:pPr lvl="0"/>
            <a:r>
              <a:rPr lang="en-GB"/>
              <a:t>4 to 6 bullet points</a:t>
            </a:r>
          </a:p>
        </p:txBody>
      </p:sp>
      <p:sp>
        <p:nvSpPr>
          <p:cNvPr id="5" name="Text Placeholder 10">
            <a:extLst>
              <a:ext uri="{FF2B5EF4-FFF2-40B4-BE49-F238E27FC236}">
                <a16:creationId xmlns:a16="http://schemas.microsoft.com/office/drawing/2014/main" id="{6509D5B4-5119-49ED-9F2E-D5F0788F785A}"/>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2058459509"/>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Blank (Dark)">
    <p:bg>
      <p:bgPr>
        <a:solidFill>
          <a:schemeClr val="tx2"/>
        </a:solid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05318D92-7125-4A8E-9F23-CCE84E4A66EE}"/>
              </a:ext>
            </a:extLst>
          </p:cNvPr>
          <p:cNvSpPr>
            <a:spLocks noGrp="1"/>
          </p:cNvSpPr>
          <p:nvPr>
            <p:ph type="body" sz="quarter" idx="14" hasCustomPrompt="1"/>
          </p:nvPr>
        </p:nvSpPr>
        <p:spPr>
          <a:xfrm>
            <a:off x="431800" y="411163"/>
            <a:ext cx="5645149" cy="2880000"/>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a:t>4 to 6 bullet points</a:t>
            </a:r>
          </a:p>
        </p:txBody>
      </p:sp>
      <p:sp>
        <p:nvSpPr>
          <p:cNvPr id="3" name="Text Placeholder 10">
            <a:extLst>
              <a:ext uri="{FF2B5EF4-FFF2-40B4-BE49-F238E27FC236}">
                <a16:creationId xmlns:a16="http://schemas.microsoft.com/office/drawing/2014/main" id="{B8EAE4E5-3EF4-4C1D-9538-5ED13CF19A84}"/>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496994292"/>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Blank (Light)">
    <p:bg>
      <p:bgPr>
        <a:solidFill>
          <a:schemeClr val="bg2"/>
        </a:solid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05318D92-7125-4A8E-9F23-CCE84E4A66EE}"/>
              </a:ext>
            </a:extLst>
          </p:cNvPr>
          <p:cNvSpPr>
            <a:spLocks noGrp="1"/>
          </p:cNvSpPr>
          <p:nvPr>
            <p:ph type="body" sz="quarter" idx="14" hasCustomPrompt="1"/>
          </p:nvPr>
        </p:nvSpPr>
        <p:spPr>
          <a:xfrm>
            <a:off x="431801" y="411162"/>
            <a:ext cx="5645149" cy="2880000"/>
          </a:xfrm>
        </p:spPr>
        <p:txBody>
          <a:bodyPr/>
          <a:lstStyle>
            <a:lvl1pPr marL="288000" indent="-288000">
              <a:buFont typeface="Arial" panose="020B0604020202020204" pitchFamily="34" charset="0"/>
              <a:buChar char="–"/>
              <a:defRPr sz="2800">
                <a:solidFill>
                  <a:schemeClr val="tx1"/>
                </a:solidFill>
              </a:defRPr>
            </a:lvl1pPr>
            <a:lvl2pPr>
              <a:defRPr sz="1800"/>
            </a:lvl2pPr>
            <a:lvl3pPr>
              <a:defRPr sz="1800"/>
            </a:lvl3pPr>
            <a:lvl4pPr>
              <a:defRPr sz="1800"/>
            </a:lvl4pPr>
            <a:lvl5pPr>
              <a:defRPr sz="1800"/>
            </a:lvl5pPr>
          </a:lstStyle>
          <a:p>
            <a:pPr lvl="0"/>
            <a:r>
              <a:rPr lang="en-GB"/>
              <a:t>4 to 6 bullet points</a:t>
            </a:r>
          </a:p>
        </p:txBody>
      </p:sp>
      <p:sp>
        <p:nvSpPr>
          <p:cNvPr id="3" name="Text Placeholder 10">
            <a:extLst>
              <a:ext uri="{FF2B5EF4-FFF2-40B4-BE49-F238E27FC236}">
                <a16:creationId xmlns:a16="http://schemas.microsoft.com/office/drawing/2014/main" id="{BB76D589-AA32-43A1-A7B0-621518296B92}"/>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1719516087"/>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Full image (Dark)">
    <p:bg>
      <p:bgPr>
        <a:solidFill>
          <a:schemeClr val="tx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438DEE8-034B-4AA1-A8A7-6DFB691A441C}"/>
              </a:ext>
            </a:extLst>
          </p:cNvPr>
          <p:cNvSpPr>
            <a:spLocks noGrp="1"/>
          </p:cNvSpPr>
          <p:nvPr>
            <p:ph type="pic" sz="quarter" idx="10"/>
          </p:nvPr>
        </p:nvSpPr>
        <p:spPr>
          <a:xfrm>
            <a:off x="431802" y="411162"/>
            <a:ext cx="8280398" cy="4321175"/>
          </a:xfrm>
        </p:spPr>
        <p:txBody>
          <a:bodyPr/>
          <a:lstStyle>
            <a:lvl1pPr marL="0" indent="0">
              <a:buNone/>
              <a:defRPr b="0">
                <a:solidFill>
                  <a:schemeClr val="bg1"/>
                </a:solidFill>
              </a:defRPr>
            </a:lvl1pPr>
          </a:lstStyle>
          <a:p>
            <a:r>
              <a:rPr lang="en-GB"/>
              <a:t>Click icon to add picture</a:t>
            </a:r>
          </a:p>
        </p:txBody>
      </p:sp>
      <p:sp>
        <p:nvSpPr>
          <p:cNvPr id="4" name="Text Placeholder 10">
            <a:extLst>
              <a:ext uri="{FF2B5EF4-FFF2-40B4-BE49-F238E27FC236}">
                <a16:creationId xmlns:a16="http://schemas.microsoft.com/office/drawing/2014/main" id="{8B891818-4ED4-4A45-AEF7-52288116F05B}"/>
              </a:ext>
            </a:extLst>
          </p:cNvPr>
          <p:cNvSpPr>
            <a:spLocks noGrp="1"/>
          </p:cNvSpPr>
          <p:nvPr>
            <p:ph type="body" sz="quarter" idx="21" hasCustomPrompt="1"/>
          </p:nvPr>
        </p:nvSpPr>
        <p:spPr>
          <a:xfrm>
            <a:off x="431800" y="4739958"/>
            <a:ext cx="8280400" cy="22284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4234259379"/>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divider, no image (Light)">
    <p:bg>
      <p:bgPr>
        <a:solidFill>
          <a:srgbClr val="DEDEDE"/>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8280400" cy="571512"/>
          </a:xfrm>
        </p:spPr>
        <p:txBody>
          <a:bodyPr/>
          <a:lstStyle>
            <a:lvl1pPr>
              <a:lnSpc>
                <a:spcPct val="100000"/>
              </a:lnSpc>
              <a:defRPr sz="3400" b="0">
                <a:solidFill>
                  <a:schemeClr val="tx1"/>
                </a:solidFill>
              </a:defRPr>
            </a:lvl1pPr>
          </a:lstStyle>
          <a:p>
            <a:r>
              <a:rPr lang="en-US"/>
              <a:t>Section divider title</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8280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1418436"/>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Full image (Light)">
    <p:bg>
      <p:bgPr>
        <a:solidFill>
          <a:schemeClr val="bg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8549AF7-992D-4DF7-8F38-87B6CA839780}"/>
              </a:ext>
            </a:extLst>
          </p:cNvPr>
          <p:cNvSpPr>
            <a:spLocks noGrp="1"/>
          </p:cNvSpPr>
          <p:nvPr>
            <p:ph type="pic" sz="quarter" idx="10"/>
          </p:nvPr>
        </p:nvSpPr>
        <p:spPr>
          <a:xfrm>
            <a:off x="431802" y="411162"/>
            <a:ext cx="8280398" cy="4321175"/>
          </a:xfrm>
        </p:spPr>
        <p:txBody>
          <a:bodyPr/>
          <a:lstStyle>
            <a:lvl1pPr marL="0" indent="0">
              <a:buNone/>
              <a:defRPr b="0">
                <a:solidFill>
                  <a:schemeClr val="tx1"/>
                </a:solidFill>
              </a:defRPr>
            </a:lvl1pPr>
          </a:lstStyle>
          <a:p>
            <a:r>
              <a:rPr lang="en-GB"/>
              <a:t>Click icon to add picture</a:t>
            </a:r>
          </a:p>
        </p:txBody>
      </p:sp>
      <p:sp>
        <p:nvSpPr>
          <p:cNvPr id="4" name="Text Placeholder 10">
            <a:extLst>
              <a:ext uri="{FF2B5EF4-FFF2-40B4-BE49-F238E27FC236}">
                <a16:creationId xmlns:a16="http://schemas.microsoft.com/office/drawing/2014/main" id="{1F432F87-EEAF-43E3-AFBE-25C2FE8A76ED}"/>
              </a:ext>
            </a:extLst>
          </p:cNvPr>
          <p:cNvSpPr>
            <a:spLocks noGrp="1"/>
          </p:cNvSpPr>
          <p:nvPr>
            <p:ph type="body" sz="quarter" idx="21" hasCustomPrompt="1"/>
          </p:nvPr>
        </p:nvSpPr>
        <p:spPr>
          <a:xfrm>
            <a:off x="431800" y="4739958"/>
            <a:ext cx="8280400" cy="222840"/>
          </a:xfrm>
        </p:spPr>
        <p:txBody>
          <a:bodyPr anchor="b"/>
          <a:lstStyle>
            <a:lvl1pPr marL="0" indent="0">
              <a:spcAft>
                <a:spcPts val="200"/>
              </a:spcAft>
              <a:buNone/>
              <a:defRPr sz="1400" b="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808362442"/>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divider, image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4356100" cy="571512"/>
          </a:xfrm>
        </p:spPr>
        <p:txBody>
          <a:bodyPr/>
          <a:lstStyle>
            <a:lvl1pPr>
              <a:lnSpc>
                <a:spcPct val="100000"/>
              </a:lnSpc>
              <a:defRPr sz="3400" b="0">
                <a:solidFill>
                  <a:schemeClr val="bg1"/>
                </a:solidFill>
              </a:defRPr>
            </a:lvl1pPr>
          </a:lstStyle>
          <a:p>
            <a:r>
              <a:rPr lang="en-US"/>
              <a:t>Section divider title</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43561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Picture Placeholder 10">
            <a:extLst>
              <a:ext uri="{FF2B5EF4-FFF2-40B4-BE49-F238E27FC236}">
                <a16:creationId xmlns:a16="http://schemas.microsoft.com/office/drawing/2014/main" id="{BBD67C99-C0BD-4075-A538-B65ED75A4305}"/>
              </a:ext>
            </a:extLst>
          </p:cNvPr>
          <p:cNvSpPr>
            <a:spLocks noGrp="1"/>
          </p:cNvSpPr>
          <p:nvPr>
            <p:ph type="pic" sz="quarter" idx="10" hasCustomPrompt="1"/>
          </p:nvPr>
        </p:nvSpPr>
        <p:spPr>
          <a:xfrm>
            <a:off x="5651872" y="0"/>
            <a:ext cx="3493714" cy="4573587"/>
          </a:xfrm>
          <a:custGeom>
            <a:avLst/>
            <a:gdLst>
              <a:gd name="connsiteX0" fmla="*/ 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0 w 3816350"/>
              <a:gd name="connsiteY4" fmla="*/ 0 h 3240087"/>
              <a:gd name="connsiteX0" fmla="*/ 6858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685800 w 3816350"/>
              <a:gd name="connsiteY4" fmla="*/ 0 h 3240087"/>
              <a:gd name="connsiteX0" fmla="*/ 18923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1892300 w 3816350"/>
              <a:gd name="connsiteY4" fmla="*/ 0 h 3240087"/>
              <a:gd name="connsiteX0" fmla="*/ 1206500 w 3130550"/>
              <a:gd name="connsiteY0" fmla="*/ 0 h 3240087"/>
              <a:gd name="connsiteX1" fmla="*/ 3130550 w 3130550"/>
              <a:gd name="connsiteY1" fmla="*/ 0 h 3240087"/>
              <a:gd name="connsiteX2" fmla="*/ 3130550 w 3130550"/>
              <a:gd name="connsiteY2" fmla="*/ 3240087 h 3240087"/>
              <a:gd name="connsiteX3" fmla="*/ 0 w 3130550"/>
              <a:gd name="connsiteY3" fmla="*/ 1754187 h 3240087"/>
              <a:gd name="connsiteX4" fmla="*/ 1206500 w 3130550"/>
              <a:gd name="connsiteY4" fmla="*/ 0 h 3240087"/>
              <a:gd name="connsiteX0" fmla="*/ 1822450 w 3746500"/>
              <a:gd name="connsiteY0" fmla="*/ 0 h 3240087"/>
              <a:gd name="connsiteX1" fmla="*/ 3746500 w 3746500"/>
              <a:gd name="connsiteY1" fmla="*/ 0 h 3240087"/>
              <a:gd name="connsiteX2" fmla="*/ 3746500 w 3746500"/>
              <a:gd name="connsiteY2" fmla="*/ 3240087 h 3240087"/>
              <a:gd name="connsiteX3" fmla="*/ 0 w 3746500"/>
              <a:gd name="connsiteY3" fmla="*/ 2154237 h 3240087"/>
              <a:gd name="connsiteX4" fmla="*/ 1822450 w 3746500"/>
              <a:gd name="connsiteY4" fmla="*/ 0 h 3240087"/>
              <a:gd name="connsiteX0" fmla="*/ 1822450 w 3752850"/>
              <a:gd name="connsiteY0" fmla="*/ 0 h 4097337"/>
              <a:gd name="connsiteX1" fmla="*/ 3746500 w 3752850"/>
              <a:gd name="connsiteY1" fmla="*/ 0 h 4097337"/>
              <a:gd name="connsiteX2" fmla="*/ 3752850 w 3752850"/>
              <a:gd name="connsiteY2" fmla="*/ 4097337 h 4097337"/>
              <a:gd name="connsiteX3" fmla="*/ 0 w 3752850"/>
              <a:gd name="connsiteY3" fmla="*/ 2154237 h 4097337"/>
              <a:gd name="connsiteX4" fmla="*/ 1822450 w 3752850"/>
              <a:gd name="connsiteY4" fmla="*/ 0 h 4097337"/>
              <a:gd name="connsiteX0" fmla="*/ 1682750 w 3613150"/>
              <a:gd name="connsiteY0" fmla="*/ 0 h 4097337"/>
              <a:gd name="connsiteX1" fmla="*/ 3606800 w 3613150"/>
              <a:gd name="connsiteY1" fmla="*/ 0 h 4097337"/>
              <a:gd name="connsiteX2" fmla="*/ 3613150 w 3613150"/>
              <a:gd name="connsiteY2" fmla="*/ 4097337 h 4097337"/>
              <a:gd name="connsiteX3" fmla="*/ 0 w 3613150"/>
              <a:gd name="connsiteY3" fmla="*/ 2014537 h 4097337"/>
              <a:gd name="connsiteX4" fmla="*/ 1682750 w 3613150"/>
              <a:gd name="connsiteY4" fmla="*/ 0 h 4097337"/>
              <a:gd name="connsiteX0" fmla="*/ 1682750 w 3613150"/>
              <a:gd name="connsiteY0" fmla="*/ 0 h 4573587"/>
              <a:gd name="connsiteX1" fmla="*/ 3606800 w 3613150"/>
              <a:gd name="connsiteY1" fmla="*/ 0 h 4573587"/>
              <a:gd name="connsiteX2" fmla="*/ 3613150 w 3613150"/>
              <a:gd name="connsiteY2" fmla="*/ 4573587 h 4573587"/>
              <a:gd name="connsiteX3" fmla="*/ 0 w 3613150"/>
              <a:gd name="connsiteY3" fmla="*/ 2014537 h 4573587"/>
              <a:gd name="connsiteX4" fmla="*/ 1682750 w 3613150"/>
              <a:gd name="connsiteY4" fmla="*/ 0 h 4573587"/>
              <a:gd name="connsiteX0" fmla="*/ 1682750 w 3610769"/>
              <a:gd name="connsiteY0" fmla="*/ 0 h 4573587"/>
              <a:gd name="connsiteX1" fmla="*/ 3606800 w 3610769"/>
              <a:gd name="connsiteY1" fmla="*/ 0 h 4573587"/>
              <a:gd name="connsiteX2" fmla="*/ 3610769 w 3610769"/>
              <a:gd name="connsiteY2" fmla="*/ 4573587 h 4573587"/>
              <a:gd name="connsiteX3" fmla="*/ 0 w 3610769"/>
              <a:gd name="connsiteY3" fmla="*/ 2014537 h 4573587"/>
              <a:gd name="connsiteX4" fmla="*/ 1682750 w 3610769"/>
              <a:gd name="connsiteY4" fmla="*/ 0 h 4573587"/>
              <a:gd name="connsiteX0" fmla="*/ 1682750 w 3607332"/>
              <a:gd name="connsiteY0" fmla="*/ 0 h 4573587"/>
              <a:gd name="connsiteX1" fmla="*/ 3606800 w 3607332"/>
              <a:gd name="connsiteY1" fmla="*/ 0 h 4573587"/>
              <a:gd name="connsiteX2" fmla="*/ 3606007 w 3607332"/>
              <a:gd name="connsiteY2" fmla="*/ 4573587 h 4573587"/>
              <a:gd name="connsiteX3" fmla="*/ 0 w 3607332"/>
              <a:gd name="connsiteY3" fmla="*/ 2014537 h 4573587"/>
              <a:gd name="connsiteX4" fmla="*/ 1682750 w 3607332"/>
              <a:gd name="connsiteY4" fmla="*/ 0 h 4573587"/>
              <a:gd name="connsiteX0" fmla="*/ 1682750 w 3608388"/>
              <a:gd name="connsiteY0" fmla="*/ 0 h 4573587"/>
              <a:gd name="connsiteX1" fmla="*/ 3606800 w 3608388"/>
              <a:gd name="connsiteY1" fmla="*/ 0 h 4573587"/>
              <a:gd name="connsiteX2" fmla="*/ 3608388 w 3608388"/>
              <a:gd name="connsiteY2" fmla="*/ 4573587 h 4573587"/>
              <a:gd name="connsiteX3" fmla="*/ 0 w 3608388"/>
              <a:gd name="connsiteY3" fmla="*/ 2014537 h 4573587"/>
              <a:gd name="connsiteX4" fmla="*/ 1682750 w 3608388"/>
              <a:gd name="connsiteY4" fmla="*/ 0 h 457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388" h="4573587">
                <a:moveTo>
                  <a:pt x="1682750" y="0"/>
                </a:moveTo>
                <a:lnTo>
                  <a:pt x="3606800" y="0"/>
                </a:lnTo>
                <a:cubicBezTo>
                  <a:pt x="3608917" y="1365779"/>
                  <a:pt x="3606271" y="3207808"/>
                  <a:pt x="3608388" y="4573587"/>
                </a:cubicBezTo>
                <a:lnTo>
                  <a:pt x="0" y="2014537"/>
                </a:lnTo>
                <a:lnTo>
                  <a:pt x="1682750" y="0"/>
                </a:lnTo>
                <a:close/>
              </a:path>
            </a:pathLst>
          </a:custGeom>
        </p:spPr>
        <p:txBody>
          <a:bodyPr/>
          <a:lstStyle>
            <a:lvl1pPr marL="0" marR="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solidFill>
                  <a:schemeClr val="bg1"/>
                </a:solidFill>
              </a:defRPr>
            </a:lvl1pPr>
            <a:lvl3pPr marL="180975" indent="0">
              <a:buNone/>
              <a:defRPr/>
            </a:lvl3pPr>
            <a:lvl4pPr marL="612775" indent="0">
              <a:buNone/>
              <a:defRPr>
                <a:solidFill>
                  <a:schemeClr val="bg1"/>
                </a:solidFill>
              </a:defRPr>
            </a:lvl4pPr>
          </a:lstStyle>
          <a:p>
            <a:pPr marL="0" marR="0" lvl="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pPr>
            <a:r>
              <a:rPr lang="en-GB"/>
              <a:t>Click icon to insert picture. Don’t change slide background colour on this layout</a:t>
            </a:r>
          </a:p>
        </p:txBody>
      </p:sp>
      <p:sp>
        <p:nvSpPr>
          <p:cNvPr id="5" name="Text Placeholder 10">
            <a:extLst>
              <a:ext uri="{FF2B5EF4-FFF2-40B4-BE49-F238E27FC236}">
                <a16:creationId xmlns:a16="http://schemas.microsoft.com/office/drawing/2014/main" id="{373D670F-CBE0-4F9F-96EF-DE9DDBD4031C}"/>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2095488080"/>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divider, image (Light)">
    <p:bg>
      <p:bgPr>
        <a:solidFill>
          <a:srgbClr val="DEDEDE"/>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4356100" cy="571512"/>
          </a:xfrm>
        </p:spPr>
        <p:txBody>
          <a:bodyPr/>
          <a:lstStyle>
            <a:lvl1pPr>
              <a:lnSpc>
                <a:spcPct val="100000"/>
              </a:lnSpc>
              <a:defRPr sz="3400" b="0">
                <a:solidFill>
                  <a:schemeClr val="tx1"/>
                </a:solidFill>
              </a:defRPr>
            </a:lvl1pPr>
          </a:lstStyle>
          <a:p>
            <a:r>
              <a:rPr lang="en-US"/>
              <a:t>Section divider title</a:t>
            </a:r>
            <a:endParaRPr lang="en-GB"/>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43561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Picture Placeholder 10">
            <a:extLst>
              <a:ext uri="{FF2B5EF4-FFF2-40B4-BE49-F238E27FC236}">
                <a16:creationId xmlns:a16="http://schemas.microsoft.com/office/drawing/2014/main" id="{BBD67C99-C0BD-4075-A538-B65ED75A4305}"/>
              </a:ext>
            </a:extLst>
          </p:cNvPr>
          <p:cNvSpPr>
            <a:spLocks noGrp="1"/>
          </p:cNvSpPr>
          <p:nvPr>
            <p:ph type="pic" sz="quarter" idx="10" hasCustomPrompt="1"/>
          </p:nvPr>
        </p:nvSpPr>
        <p:spPr>
          <a:xfrm>
            <a:off x="5651872" y="0"/>
            <a:ext cx="3493714" cy="4573587"/>
          </a:xfrm>
          <a:custGeom>
            <a:avLst/>
            <a:gdLst>
              <a:gd name="connsiteX0" fmla="*/ 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0 w 3816350"/>
              <a:gd name="connsiteY4" fmla="*/ 0 h 3240087"/>
              <a:gd name="connsiteX0" fmla="*/ 6858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685800 w 3816350"/>
              <a:gd name="connsiteY4" fmla="*/ 0 h 3240087"/>
              <a:gd name="connsiteX0" fmla="*/ 18923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1892300 w 3816350"/>
              <a:gd name="connsiteY4" fmla="*/ 0 h 3240087"/>
              <a:gd name="connsiteX0" fmla="*/ 1206500 w 3130550"/>
              <a:gd name="connsiteY0" fmla="*/ 0 h 3240087"/>
              <a:gd name="connsiteX1" fmla="*/ 3130550 w 3130550"/>
              <a:gd name="connsiteY1" fmla="*/ 0 h 3240087"/>
              <a:gd name="connsiteX2" fmla="*/ 3130550 w 3130550"/>
              <a:gd name="connsiteY2" fmla="*/ 3240087 h 3240087"/>
              <a:gd name="connsiteX3" fmla="*/ 0 w 3130550"/>
              <a:gd name="connsiteY3" fmla="*/ 1754187 h 3240087"/>
              <a:gd name="connsiteX4" fmla="*/ 1206500 w 3130550"/>
              <a:gd name="connsiteY4" fmla="*/ 0 h 3240087"/>
              <a:gd name="connsiteX0" fmla="*/ 1822450 w 3746500"/>
              <a:gd name="connsiteY0" fmla="*/ 0 h 3240087"/>
              <a:gd name="connsiteX1" fmla="*/ 3746500 w 3746500"/>
              <a:gd name="connsiteY1" fmla="*/ 0 h 3240087"/>
              <a:gd name="connsiteX2" fmla="*/ 3746500 w 3746500"/>
              <a:gd name="connsiteY2" fmla="*/ 3240087 h 3240087"/>
              <a:gd name="connsiteX3" fmla="*/ 0 w 3746500"/>
              <a:gd name="connsiteY3" fmla="*/ 2154237 h 3240087"/>
              <a:gd name="connsiteX4" fmla="*/ 1822450 w 3746500"/>
              <a:gd name="connsiteY4" fmla="*/ 0 h 3240087"/>
              <a:gd name="connsiteX0" fmla="*/ 1822450 w 3752850"/>
              <a:gd name="connsiteY0" fmla="*/ 0 h 4097337"/>
              <a:gd name="connsiteX1" fmla="*/ 3746500 w 3752850"/>
              <a:gd name="connsiteY1" fmla="*/ 0 h 4097337"/>
              <a:gd name="connsiteX2" fmla="*/ 3752850 w 3752850"/>
              <a:gd name="connsiteY2" fmla="*/ 4097337 h 4097337"/>
              <a:gd name="connsiteX3" fmla="*/ 0 w 3752850"/>
              <a:gd name="connsiteY3" fmla="*/ 2154237 h 4097337"/>
              <a:gd name="connsiteX4" fmla="*/ 1822450 w 3752850"/>
              <a:gd name="connsiteY4" fmla="*/ 0 h 4097337"/>
              <a:gd name="connsiteX0" fmla="*/ 1682750 w 3613150"/>
              <a:gd name="connsiteY0" fmla="*/ 0 h 4097337"/>
              <a:gd name="connsiteX1" fmla="*/ 3606800 w 3613150"/>
              <a:gd name="connsiteY1" fmla="*/ 0 h 4097337"/>
              <a:gd name="connsiteX2" fmla="*/ 3613150 w 3613150"/>
              <a:gd name="connsiteY2" fmla="*/ 4097337 h 4097337"/>
              <a:gd name="connsiteX3" fmla="*/ 0 w 3613150"/>
              <a:gd name="connsiteY3" fmla="*/ 2014537 h 4097337"/>
              <a:gd name="connsiteX4" fmla="*/ 1682750 w 3613150"/>
              <a:gd name="connsiteY4" fmla="*/ 0 h 4097337"/>
              <a:gd name="connsiteX0" fmla="*/ 1682750 w 3613150"/>
              <a:gd name="connsiteY0" fmla="*/ 0 h 4573587"/>
              <a:gd name="connsiteX1" fmla="*/ 3606800 w 3613150"/>
              <a:gd name="connsiteY1" fmla="*/ 0 h 4573587"/>
              <a:gd name="connsiteX2" fmla="*/ 3613150 w 3613150"/>
              <a:gd name="connsiteY2" fmla="*/ 4573587 h 4573587"/>
              <a:gd name="connsiteX3" fmla="*/ 0 w 3613150"/>
              <a:gd name="connsiteY3" fmla="*/ 2014537 h 4573587"/>
              <a:gd name="connsiteX4" fmla="*/ 1682750 w 3613150"/>
              <a:gd name="connsiteY4" fmla="*/ 0 h 4573587"/>
              <a:gd name="connsiteX0" fmla="*/ 1682750 w 3610769"/>
              <a:gd name="connsiteY0" fmla="*/ 0 h 4573587"/>
              <a:gd name="connsiteX1" fmla="*/ 3606800 w 3610769"/>
              <a:gd name="connsiteY1" fmla="*/ 0 h 4573587"/>
              <a:gd name="connsiteX2" fmla="*/ 3610769 w 3610769"/>
              <a:gd name="connsiteY2" fmla="*/ 4573587 h 4573587"/>
              <a:gd name="connsiteX3" fmla="*/ 0 w 3610769"/>
              <a:gd name="connsiteY3" fmla="*/ 2014537 h 4573587"/>
              <a:gd name="connsiteX4" fmla="*/ 1682750 w 3610769"/>
              <a:gd name="connsiteY4" fmla="*/ 0 h 4573587"/>
              <a:gd name="connsiteX0" fmla="*/ 1682750 w 3607332"/>
              <a:gd name="connsiteY0" fmla="*/ 0 h 4573587"/>
              <a:gd name="connsiteX1" fmla="*/ 3606800 w 3607332"/>
              <a:gd name="connsiteY1" fmla="*/ 0 h 4573587"/>
              <a:gd name="connsiteX2" fmla="*/ 3606007 w 3607332"/>
              <a:gd name="connsiteY2" fmla="*/ 4573587 h 4573587"/>
              <a:gd name="connsiteX3" fmla="*/ 0 w 3607332"/>
              <a:gd name="connsiteY3" fmla="*/ 2014537 h 4573587"/>
              <a:gd name="connsiteX4" fmla="*/ 1682750 w 3607332"/>
              <a:gd name="connsiteY4" fmla="*/ 0 h 4573587"/>
              <a:gd name="connsiteX0" fmla="*/ 1682750 w 3608388"/>
              <a:gd name="connsiteY0" fmla="*/ 0 h 4573587"/>
              <a:gd name="connsiteX1" fmla="*/ 3606800 w 3608388"/>
              <a:gd name="connsiteY1" fmla="*/ 0 h 4573587"/>
              <a:gd name="connsiteX2" fmla="*/ 3608388 w 3608388"/>
              <a:gd name="connsiteY2" fmla="*/ 4573587 h 4573587"/>
              <a:gd name="connsiteX3" fmla="*/ 0 w 3608388"/>
              <a:gd name="connsiteY3" fmla="*/ 2014537 h 4573587"/>
              <a:gd name="connsiteX4" fmla="*/ 1682750 w 3608388"/>
              <a:gd name="connsiteY4" fmla="*/ 0 h 457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388" h="4573587">
                <a:moveTo>
                  <a:pt x="1682750" y="0"/>
                </a:moveTo>
                <a:lnTo>
                  <a:pt x="3606800" y="0"/>
                </a:lnTo>
                <a:cubicBezTo>
                  <a:pt x="3608917" y="1365779"/>
                  <a:pt x="3606271" y="3207808"/>
                  <a:pt x="3608388" y="4573587"/>
                </a:cubicBezTo>
                <a:lnTo>
                  <a:pt x="0" y="2014537"/>
                </a:lnTo>
                <a:lnTo>
                  <a:pt x="1682750" y="0"/>
                </a:lnTo>
                <a:close/>
              </a:path>
            </a:pathLst>
          </a:custGeom>
        </p:spPr>
        <p:txBody>
          <a:bodyPr/>
          <a:lstStyle>
            <a:lvl1pPr marL="0" marR="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lvl1pPr>
            <a:lvl3pPr marL="180975" indent="0">
              <a:buNone/>
              <a:defRPr/>
            </a:lvl3pPr>
            <a:lvl4pPr marL="612775" indent="0">
              <a:buNone/>
              <a:defRPr/>
            </a:lvl4pPr>
          </a:lstStyle>
          <a:p>
            <a:pPr marL="0" marR="0" lvl="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pPr>
            <a:r>
              <a:rPr lang="en-GB"/>
              <a:t>Click icon to insert picture. Don’t change slide background colour on this layout</a:t>
            </a:r>
          </a:p>
        </p:txBody>
      </p:sp>
      <p:sp>
        <p:nvSpPr>
          <p:cNvPr id="5" name="Text Placeholder 10">
            <a:extLst>
              <a:ext uri="{FF2B5EF4-FFF2-40B4-BE49-F238E27FC236}">
                <a16:creationId xmlns:a16="http://schemas.microsoft.com/office/drawing/2014/main" id="{92132913-DA7D-43E3-ADE8-E4DB7C71A082}"/>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1545122121"/>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Heading, bullets, image (Light)">
    <p:bg>
      <p:bgPr>
        <a:solidFill>
          <a:schemeClr val="tx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431800" y="702773"/>
            <a:ext cx="392112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 Placeholder 11">
            <a:extLst>
              <a:ext uri="{FF2B5EF4-FFF2-40B4-BE49-F238E27FC236}">
                <a16:creationId xmlns:a16="http://schemas.microsoft.com/office/drawing/2014/main" id="{28CE3D8B-96CC-4FD0-93BD-223110855409}"/>
              </a:ext>
            </a:extLst>
          </p:cNvPr>
          <p:cNvSpPr>
            <a:spLocks noGrp="1"/>
          </p:cNvSpPr>
          <p:nvPr>
            <p:ph type="body" sz="quarter" idx="13" hasCustomPrompt="1"/>
          </p:nvPr>
        </p:nvSpPr>
        <p:spPr>
          <a:xfrm>
            <a:off x="431799" y="702659"/>
            <a:ext cx="3921125" cy="545115"/>
          </a:xfrm>
        </p:spPr>
        <p:txBody>
          <a:bodyPr/>
          <a:lstStyle>
            <a:lvl1pPr marL="0" indent="0">
              <a:buNone/>
              <a:defRPr sz="2800">
                <a:solidFill>
                  <a:schemeClr val="bg1"/>
                </a:solidFill>
              </a:defRPr>
            </a:lvl1pPr>
            <a:lvl2pPr>
              <a:defRPr sz="1800"/>
            </a:lvl2pPr>
            <a:lvl3pPr>
              <a:defRPr sz="1800"/>
            </a:lvl3pPr>
            <a:lvl4pPr>
              <a:defRPr sz="1800"/>
            </a:lvl4pPr>
            <a:lvl5pPr>
              <a:defRPr sz="1800"/>
            </a:lvl5pPr>
          </a:lstStyle>
          <a:p>
            <a:pPr lvl="0"/>
            <a:r>
              <a:rPr lang="en-GB"/>
              <a:t>Summary heading</a:t>
            </a:r>
          </a:p>
        </p:txBody>
      </p:sp>
      <p:sp>
        <p:nvSpPr>
          <p:cNvPr id="8" name="Picture Placeholder 2">
            <a:extLst>
              <a:ext uri="{FF2B5EF4-FFF2-40B4-BE49-F238E27FC236}">
                <a16:creationId xmlns:a16="http://schemas.microsoft.com/office/drawing/2014/main" id="{A838B155-C9C2-4DB1-8588-E414A618F5FE}"/>
              </a:ext>
            </a:extLst>
          </p:cNvPr>
          <p:cNvSpPr>
            <a:spLocks noGrp="1"/>
          </p:cNvSpPr>
          <p:nvPr>
            <p:ph type="pic" sz="quarter" idx="10"/>
          </p:nvPr>
        </p:nvSpPr>
        <p:spPr>
          <a:xfrm>
            <a:off x="5251450" y="702659"/>
            <a:ext cx="3892550" cy="3451894"/>
          </a:xfrm>
        </p:spPr>
        <p:txBody>
          <a:bodyPr/>
          <a:lstStyle>
            <a:lvl1pPr marL="0" indent="0">
              <a:buNone/>
              <a:defRPr b="0">
                <a:solidFill>
                  <a:schemeClr val="bg1"/>
                </a:solidFill>
              </a:defRPr>
            </a:lvl1pPr>
          </a:lstStyle>
          <a:p>
            <a:r>
              <a:rPr lang="en-GB"/>
              <a:t>Click icon to add picture</a:t>
            </a:r>
          </a:p>
        </p:txBody>
      </p:sp>
      <p:sp>
        <p:nvSpPr>
          <p:cNvPr id="6" name="Text Placeholder 25">
            <a:extLst>
              <a:ext uri="{FF2B5EF4-FFF2-40B4-BE49-F238E27FC236}">
                <a16:creationId xmlns:a16="http://schemas.microsoft.com/office/drawing/2014/main" id="{018247D9-5503-486A-97BE-69C90ACD679B}"/>
              </a:ext>
            </a:extLst>
          </p:cNvPr>
          <p:cNvSpPr>
            <a:spLocks noGrp="1"/>
          </p:cNvSpPr>
          <p:nvPr>
            <p:ph type="body" sz="quarter" idx="12" hasCustomPrompt="1"/>
          </p:nvPr>
        </p:nvSpPr>
        <p:spPr>
          <a:xfrm>
            <a:off x="431800" y="1325887"/>
            <a:ext cx="3921124" cy="2828670"/>
          </a:xfrm>
        </p:spPr>
        <p:txBody>
          <a:bodyPr/>
          <a:lstStyle>
            <a:lvl1pPr marL="288000" indent="-288000">
              <a:buFont typeface="Arial" panose="020B0604020202020204" pitchFamily="34" charset="0"/>
              <a:buChar char="–"/>
              <a:defRPr sz="2800" b="0">
                <a:solidFill>
                  <a:schemeClr val="bg1"/>
                </a:solidFill>
              </a:defRPr>
            </a:lvl1pPr>
          </a:lstStyle>
          <a:p>
            <a:pPr lvl="0"/>
            <a:r>
              <a:rPr lang="en-US"/>
              <a:t>4 to 6 bullet points</a:t>
            </a:r>
            <a:endParaRPr lang="en-GB"/>
          </a:p>
        </p:txBody>
      </p:sp>
      <p:sp>
        <p:nvSpPr>
          <p:cNvPr id="7" name="Text Placeholder 10">
            <a:extLst>
              <a:ext uri="{FF2B5EF4-FFF2-40B4-BE49-F238E27FC236}">
                <a16:creationId xmlns:a16="http://schemas.microsoft.com/office/drawing/2014/main" id="{98131419-8C2D-4FE1-B37E-5219BA60F198}"/>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931743071"/>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2744">
          <p15:clr>
            <a:srgbClr val="FBAE40"/>
          </p15:clr>
        </p15:guide>
        <p15:guide id="6" pos="548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Heading, bullets, image (Light)">
    <p:bg>
      <p:bgPr>
        <a:solidFill>
          <a:schemeClr val="bg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431800" y="702773"/>
            <a:ext cx="392112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11">
            <a:extLst>
              <a:ext uri="{FF2B5EF4-FFF2-40B4-BE49-F238E27FC236}">
                <a16:creationId xmlns:a16="http://schemas.microsoft.com/office/drawing/2014/main" id="{28CE3D8B-96CC-4FD0-93BD-223110855409}"/>
              </a:ext>
            </a:extLst>
          </p:cNvPr>
          <p:cNvSpPr>
            <a:spLocks noGrp="1"/>
          </p:cNvSpPr>
          <p:nvPr>
            <p:ph type="body" sz="quarter" idx="13" hasCustomPrompt="1"/>
          </p:nvPr>
        </p:nvSpPr>
        <p:spPr>
          <a:xfrm>
            <a:off x="431799" y="702659"/>
            <a:ext cx="3921125" cy="545115"/>
          </a:xfrm>
        </p:spPr>
        <p:txBody>
          <a:bodyPr/>
          <a:lstStyle>
            <a:lvl1pPr marL="0" indent="0">
              <a:buNone/>
              <a:defRPr sz="2800"/>
            </a:lvl1pPr>
            <a:lvl2pPr>
              <a:defRPr sz="1800"/>
            </a:lvl2pPr>
            <a:lvl3pPr>
              <a:defRPr sz="1800"/>
            </a:lvl3pPr>
            <a:lvl4pPr>
              <a:defRPr sz="1800"/>
            </a:lvl4pPr>
            <a:lvl5pPr>
              <a:defRPr sz="1800"/>
            </a:lvl5pPr>
          </a:lstStyle>
          <a:p>
            <a:pPr lvl="0"/>
            <a:r>
              <a:rPr lang="en-GB"/>
              <a:t>Summary heading</a:t>
            </a:r>
          </a:p>
        </p:txBody>
      </p:sp>
      <p:sp>
        <p:nvSpPr>
          <p:cNvPr id="7" name="Text Placeholder 5">
            <a:extLst>
              <a:ext uri="{FF2B5EF4-FFF2-40B4-BE49-F238E27FC236}">
                <a16:creationId xmlns:a16="http://schemas.microsoft.com/office/drawing/2014/main" id="{88E39823-F30B-468B-8008-58BE47430174}"/>
              </a:ext>
            </a:extLst>
          </p:cNvPr>
          <p:cNvSpPr>
            <a:spLocks noGrp="1"/>
          </p:cNvSpPr>
          <p:nvPr>
            <p:ph type="body" sz="quarter" idx="11" hasCustomPrompt="1"/>
          </p:nvPr>
        </p:nvSpPr>
        <p:spPr>
          <a:xfrm>
            <a:off x="431800" y="1314450"/>
            <a:ext cx="3921124" cy="2840108"/>
          </a:xfrm>
        </p:spPr>
        <p:txBody>
          <a:bodyPr/>
          <a:lstStyle>
            <a:lvl2pPr marL="288000" indent="-288000">
              <a:buFont typeface="Arial" panose="020B0604020202020204" pitchFamily="34" charset="0"/>
              <a:buChar char="–"/>
              <a:defRPr sz="2800">
                <a:solidFill>
                  <a:schemeClr val="tx1"/>
                </a:solidFill>
              </a:defRPr>
            </a:lvl2pPr>
            <a:lvl3pPr marL="180975" indent="0">
              <a:buNone/>
              <a:defRPr sz="2800">
                <a:solidFill>
                  <a:schemeClr val="bg1"/>
                </a:solidFill>
              </a:defRPr>
            </a:lvl3pPr>
          </a:lstStyle>
          <a:p>
            <a:pPr lvl="1"/>
            <a:r>
              <a:rPr lang="en-US"/>
              <a:t>4 to 6 bullet points</a:t>
            </a:r>
          </a:p>
        </p:txBody>
      </p:sp>
      <p:sp>
        <p:nvSpPr>
          <p:cNvPr id="8" name="Picture Placeholder 2">
            <a:extLst>
              <a:ext uri="{FF2B5EF4-FFF2-40B4-BE49-F238E27FC236}">
                <a16:creationId xmlns:a16="http://schemas.microsoft.com/office/drawing/2014/main" id="{A838B155-C9C2-4DB1-8588-E414A618F5FE}"/>
              </a:ext>
            </a:extLst>
          </p:cNvPr>
          <p:cNvSpPr>
            <a:spLocks noGrp="1"/>
          </p:cNvSpPr>
          <p:nvPr>
            <p:ph type="pic" sz="quarter" idx="10"/>
          </p:nvPr>
        </p:nvSpPr>
        <p:spPr>
          <a:xfrm>
            <a:off x="5251450" y="702659"/>
            <a:ext cx="3892550" cy="3451890"/>
          </a:xfrm>
        </p:spPr>
        <p:txBody>
          <a:bodyPr/>
          <a:lstStyle>
            <a:lvl1pPr marL="0" indent="0">
              <a:buNone/>
              <a:defRPr b="0">
                <a:solidFill>
                  <a:schemeClr val="tx1"/>
                </a:solidFill>
              </a:defRPr>
            </a:lvl1pPr>
          </a:lstStyle>
          <a:p>
            <a:r>
              <a:rPr lang="en-GB"/>
              <a:t>Click icon to add picture</a:t>
            </a:r>
          </a:p>
        </p:txBody>
      </p:sp>
      <p:sp>
        <p:nvSpPr>
          <p:cNvPr id="9" name="Text Placeholder 10">
            <a:extLst>
              <a:ext uri="{FF2B5EF4-FFF2-40B4-BE49-F238E27FC236}">
                <a16:creationId xmlns:a16="http://schemas.microsoft.com/office/drawing/2014/main" id="{8756BBBC-A80F-4FE4-993F-42604B5505C9}"/>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tx1"/>
                </a:solidFill>
              </a:defRPr>
            </a:lvl1pPr>
          </a:lstStyle>
          <a:p>
            <a:pPr lvl="0"/>
            <a:r>
              <a:rPr lang="en-US"/>
              <a:t>Add citations for images, figures or papers referenced</a:t>
            </a:r>
          </a:p>
        </p:txBody>
      </p:sp>
    </p:spTree>
    <p:extLst>
      <p:ext uri="{BB962C8B-B14F-4D97-AF65-F5344CB8AC3E}">
        <p14:creationId xmlns:p14="http://schemas.microsoft.com/office/powerpoint/2010/main" val="637053031"/>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2744" userDrawn="1">
          <p15:clr>
            <a:srgbClr val="FBAE40"/>
          </p15:clr>
        </p15:guide>
        <p15:guide id="6" pos="5488"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ullets, image (Dark)">
    <p:bg>
      <p:bgPr>
        <a:solidFill>
          <a:schemeClr val="tx2"/>
        </a:solidFill>
        <a:effectLst/>
      </p:bgPr>
    </p:bg>
    <p:spTree>
      <p:nvGrpSpPr>
        <p:cNvPr id="1" name=""/>
        <p:cNvGrpSpPr/>
        <p:nvPr/>
      </p:nvGrpSpPr>
      <p:grpSpPr>
        <a:xfrm>
          <a:off x="0" y="0"/>
          <a:ext cx="0" cy="0"/>
          <a:chOff x="0" y="0"/>
          <a:chExt cx="0" cy="0"/>
        </a:xfrm>
      </p:grpSpPr>
      <p:sp>
        <p:nvSpPr>
          <p:cNvPr id="8" name="Text Placeholder 11">
            <a:extLst>
              <a:ext uri="{FF2B5EF4-FFF2-40B4-BE49-F238E27FC236}">
                <a16:creationId xmlns:a16="http://schemas.microsoft.com/office/drawing/2014/main" id="{1BA11250-F612-4164-9C20-CAEEC9CF7F9C}"/>
              </a:ext>
            </a:extLst>
          </p:cNvPr>
          <p:cNvSpPr>
            <a:spLocks noGrp="1"/>
          </p:cNvSpPr>
          <p:nvPr>
            <p:ph type="body" sz="quarter" idx="14" hasCustomPrompt="1"/>
          </p:nvPr>
        </p:nvSpPr>
        <p:spPr>
          <a:xfrm>
            <a:off x="431801" y="682938"/>
            <a:ext cx="3921124" cy="3471620"/>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a:t>4 to 6 bullet points</a:t>
            </a:r>
          </a:p>
        </p:txBody>
      </p:sp>
      <p:sp>
        <p:nvSpPr>
          <p:cNvPr id="9" name="Picture Placeholder 2">
            <a:extLst>
              <a:ext uri="{FF2B5EF4-FFF2-40B4-BE49-F238E27FC236}">
                <a16:creationId xmlns:a16="http://schemas.microsoft.com/office/drawing/2014/main" id="{E70E3B20-94D5-4F38-BAE2-3DD3B53ED096}"/>
              </a:ext>
            </a:extLst>
          </p:cNvPr>
          <p:cNvSpPr>
            <a:spLocks noGrp="1"/>
          </p:cNvSpPr>
          <p:nvPr>
            <p:ph type="pic" sz="quarter" idx="10"/>
          </p:nvPr>
        </p:nvSpPr>
        <p:spPr>
          <a:xfrm>
            <a:off x="5251450" y="702659"/>
            <a:ext cx="3892550" cy="3471620"/>
          </a:xfrm>
        </p:spPr>
        <p:txBody>
          <a:bodyPr/>
          <a:lstStyle>
            <a:lvl1pPr marL="0" indent="0">
              <a:buNone/>
              <a:defRPr b="0">
                <a:solidFill>
                  <a:schemeClr val="bg1"/>
                </a:solidFill>
              </a:defRPr>
            </a:lvl1pPr>
          </a:lstStyle>
          <a:p>
            <a:r>
              <a:rPr lang="en-GB"/>
              <a:t>Click icon to add picture</a:t>
            </a:r>
          </a:p>
        </p:txBody>
      </p:sp>
      <p:sp>
        <p:nvSpPr>
          <p:cNvPr id="5" name="Text Placeholder 10">
            <a:extLst>
              <a:ext uri="{FF2B5EF4-FFF2-40B4-BE49-F238E27FC236}">
                <a16:creationId xmlns:a16="http://schemas.microsoft.com/office/drawing/2014/main" id="{7B519745-94D5-41E2-B1E1-259B0EAECF51}"/>
              </a:ext>
            </a:extLst>
          </p:cNvPr>
          <p:cNvSpPr>
            <a:spLocks noGrp="1"/>
          </p:cNvSpPr>
          <p:nvPr>
            <p:ph type="body" sz="quarter" idx="17" hasCustomPrompt="1"/>
          </p:nvPr>
        </p:nvSpPr>
        <p:spPr>
          <a:xfrm>
            <a:off x="431800" y="4286658"/>
            <a:ext cx="8280400" cy="445680"/>
          </a:xfrm>
        </p:spPr>
        <p:txBody>
          <a:bodyPr anchor="b"/>
          <a:lstStyle>
            <a:lvl1pPr marL="0" indent="0">
              <a:spcAft>
                <a:spcPts val="200"/>
              </a:spcAft>
              <a:buNone/>
              <a:defRPr sz="1400">
                <a:solidFill>
                  <a:schemeClr val="bg1"/>
                </a:solidFill>
              </a:defRPr>
            </a:lvl1pPr>
          </a:lstStyle>
          <a:p>
            <a:pPr lvl="0"/>
            <a:r>
              <a:rPr lang="en-US"/>
              <a:t>Add citations for images, figures or papers referenced</a:t>
            </a:r>
          </a:p>
        </p:txBody>
      </p:sp>
    </p:spTree>
    <p:extLst>
      <p:ext uri="{BB962C8B-B14F-4D97-AF65-F5344CB8AC3E}">
        <p14:creationId xmlns:p14="http://schemas.microsoft.com/office/powerpoint/2010/main" val="4217820775"/>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2744" userDrawn="1">
          <p15:clr>
            <a:srgbClr val="FBAE40"/>
          </p15:clr>
        </p15:guide>
        <p15:guide id="6" pos="5488"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7" name="Title Placeholder 1">
            <a:extLst>
              <a:ext uri="{FF2B5EF4-FFF2-40B4-BE49-F238E27FC236}">
                <a16:creationId xmlns:a16="http://schemas.microsoft.com/office/drawing/2014/main" id="{5FA0B099-D98B-4334-B69B-347B6181D5C2}"/>
              </a:ext>
            </a:extLst>
          </p:cNvPr>
          <p:cNvSpPr>
            <a:spLocks noGrp="1"/>
          </p:cNvSpPr>
          <p:nvPr>
            <p:ph type="title"/>
          </p:nvPr>
        </p:nvSpPr>
        <p:spPr bwMode="auto">
          <a:xfrm>
            <a:off x="431800" y="431800"/>
            <a:ext cx="8280400" cy="46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title style</a:t>
            </a:r>
            <a:endParaRPr lang="en-GB" altLang="en-US"/>
          </a:p>
        </p:txBody>
      </p:sp>
      <p:sp>
        <p:nvSpPr>
          <p:cNvPr id="3" name="Text Placeholder 2">
            <a:extLst>
              <a:ext uri="{FF2B5EF4-FFF2-40B4-BE49-F238E27FC236}">
                <a16:creationId xmlns:a16="http://schemas.microsoft.com/office/drawing/2014/main" id="{4F564EA9-55AA-41D3-854D-4E8DBDF8760C}"/>
              </a:ext>
            </a:extLst>
          </p:cNvPr>
          <p:cNvSpPr>
            <a:spLocks noGrp="1"/>
          </p:cNvSpPr>
          <p:nvPr>
            <p:ph type="body" idx="1"/>
          </p:nvPr>
        </p:nvSpPr>
        <p:spPr>
          <a:xfrm>
            <a:off x="431800" y="1223963"/>
            <a:ext cx="8280400" cy="1443037"/>
          </a:xfrm>
          <a:prstGeom prst="rect">
            <a:avLst/>
          </a:prstGeom>
        </p:spPr>
        <p:txBody>
          <a:bodyPr vert="horz" lIns="0" tIns="0" rIns="0" bIns="0" rtlCol="0" anchor="t" anchorCtr="0">
            <a:noAutofit/>
          </a:bodyPr>
          <a:lstStyle/>
          <a:p>
            <a:pPr lvl="0"/>
            <a:r>
              <a:rPr lang="en-GB"/>
              <a:t>Click to add sub-header text</a:t>
            </a:r>
          </a:p>
          <a:p>
            <a:pPr lvl="0"/>
            <a:endParaRPr lang="en-GB"/>
          </a:p>
          <a:p>
            <a:pPr marL="288000" marR="0" lvl="0" indent="-288000" algn="l" defTabSz="914400" rtl="0" eaLnBrk="0" fontAlgn="base" latinLnBrk="0" hangingPunct="0">
              <a:lnSpc>
                <a:spcPct val="100000"/>
              </a:lnSpc>
              <a:spcBef>
                <a:spcPct val="0"/>
              </a:spcBef>
              <a:spcAft>
                <a:spcPts val="800"/>
              </a:spcAft>
              <a:buClrTx/>
              <a:buSzTx/>
              <a:buFont typeface="Arial" panose="020B0604020202020204" pitchFamily="34" charset="0"/>
              <a:buChar char="–"/>
              <a:tabLst/>
              <a:defRPr/>
            </a:pPr>
            <a:endParaRPr lang="en-GB"/>
          </a:p>
          <a:p>
            <a:pPr lvl="0"/>
            <a:endParaRPr lang="en-GB"/>
          </a:p>
          <a:p>
            <a:pPr lvl="0"/>
            <a:endParaRPr lang="en-GB"/>
          </a:p>
        </p:txBody>
      </p:sp>
    </p:spTree>
  </p:cSld>
  <p:clrMap bg1="lt1" tx1="dk1" bg2="lt2" tx2="dk2" accent1="accent1" accent2="accent2" accent3="accent3" accent4="accent4" accent5="accent5" accent6="accent6" hlink="hlink" folHlink="folHlink"/>
  <p:sldLayoutIdLst>
    <p:sldLayoutId id="2147483949" r:id="rId1"/>
    <p:sldLayoutId id="2147483943" r:id="rId2"/>
    <p:sldLayoutId id="2147483945" r:id="rId3"/>
    <p:sldLayoutId id="2147483947" r:id="rId4"/>
    <p:sldLayoutId id="2147483946" r:id="rId5"/>
    <p:sldLayoutId id="2147483948" r:id="rId6"/>
    <p:sldLayoutId id="2147483989" r:id="rId7"/>
    <p:sldLayoutId id="2147483956" r:id="rId8"/>
    <p:sldLayoutId id="2147483955" r:id="rId9"/>
    <p:sldLayoutId id="2147483957" r:id="rId10"/>
    <p:sldLayoutId id="2147483988" r:id="rId11"/>
    <p:sldLayoutId id="2147483960" r:id="rId12"/>
    <p:sldLayoutId id="2147483961" r:id="rId13"/>
    <p:sldLayoutId id="2147483962" r:id="rId14"/>
    <p:sldLayoutId id="2147483970" r:id="rId15"/>
    <p:sldLayoutId id="2147483978" r:id="rId16"/>
    <p:sldLayoutId id="2147483951" r:id="rId17"/>
    <p:sldLayoutId id="2147483950" r:id="rId18"/>
    <p:sldLayoutId id="2147483981" r:id="rId19"/>
    <p:sldLayoutId id="2147483982" r:id="rId20"/>
    <p:sldLayoutId id="2147483983" r:id="rId21"/>
    <p:sldLayoutId id="2147483984" r:id="rId22"/>
    <p:sldLayoutId id="2147483971" r:id="rId23"/>
    <p:sldLayoutId id="2147483973" r:id="rId24"/>
    <p:sldLayoutId id="2147483985" r:id="rId25"/>
    <p:sldLayoutId id="2147483986" r:id="rId26"/>
    <p:sldLayoutId id="2147483976" r:id="rId27"/>
    <p:sldLayoutId id="2147483977" r:id="rId28"/>
    <p:sldLayoutId id="2147483975" r:id="rId29"/>
    <p:sldLayoutId id="2147483974" r:id="rId30"/>
    <p:sldLayoutId id="2147483964" r:id="rId31"/>
    <p:sldLayoutId id="2147483958" r:id="rId32"/>
    <p:sldLayoutId id="2147483954" r:id="rId33"/>
    <p:sldLayoutId id="2147483953" r:id="rId34"/>
    <p:sldLayoutId id="2147483965" r:id="rId35"/>
    <p:sldLayoutId id="2147483966" r:id="rId36"/>
    <p:sldLayoutId id="2147483967" r:id="rId37"/>
    <p:sldLayoutId id="2147483968" r:id="rId38"/>
    <p:sldLayoutId id="2147483979" r:id="rId39"/>
    <p:sldLayoutId id="2147483980" r:id="rId40"/>
  </p:sldLayoutIdLst>
  <p:hf hdr="0"/>
  <p:txStyles>
    <p:titleStyle>
      <a:lvl1pPr marL="0" indent="0" algn="l" rtl="0" eaLnBrk="0" fontAlgn="base" hangingPunct="0">
        <a:lnSpc>
          <a:spcPct val="85000"/>
        </a:lnSpc>
        <a:spcBef>
          <a:spcPct val="0"/>
        </a:spcBef>
        <a:spcAft>
          <a:spcPct val="0"/>
        </a:spcAft>
        <a:buFont typeface="Arial" panose="020B0604020202020204" pitchFamily="34" charset="0"/>
        <a:buNone/>
        <a:defRPr sz="3400" b="1" kern="1200">
          <a:solidFill>
            <a:schemeClr val="tx1"/>
          </a:solidFill>
          <a:latin typeface="+mj-lt"/>
          <a:ea typeface="+mj-ea"/>
          <a:cs typeface="+mj-cs"/>
        </a:defRPr>
      </a:lvl1pPr>
      <a:lvl2pPr algn="l" rtl="0" eaLnBrk="0" fontAlgn="base" hangingPunct="0">
        <a:lnSpc>
          <a:spcPct val="85000"/>
        </a:lnSpc>
        <a:spcBef>
          <a:spcPct val="0"/>
        </a:spcBef>
        <a:spcAft>
          <a:spcPct val="0"/>
        </a:spcAft>
        <a:defRPr sz="2100" b="1">
          <a:solidFill>
            <a:schemeClr val="tx1"/>
          </a:solidFill>
          <a:latin typeface="Arial" panose="020B0604020202020204" pitchFamily="34" charset="0"/>
        </a:defRPr>
      </a:lvl2pPr>
      <a:lvl3pPr algn="l" rtl="0" eaLnBrk="0" fontAlgn="base" hangingPunct="0">
        <a:lnSpc>
          <a:spcPct val="85000"/>
        </a:lnSpc>
        <a:spcBef>
          <a:spcPct val="0"/>
        </a:spcBef>
        <a:spcAft>
          <a:spcPct val="0"/>
        </a:spcAft>
        <a:defRPr sz="2100" b="1">
          <a:solidFill>
            <a:schemeClr val="tx1"/>
          </a:solidFill>
          <a:latin typeface="Arial" panose="020B0604020202020204" pitchFamily="34" charset="0"/>
        </a:defRPr>
      </a:lvl3pPr>
      <a:lvl4pPr algn="l" rtl="0" eaLnBrk="0" fontAlgn="base" hangingPunct="0">
        <a:lnSpc>
          <a:spcPct val="85000"/>
        </a:lnSpc>
        <a:spcBef>
          <a:spcPct val="0"/>
        </a:spcBef>
        <a:spcAft>
          <a:spcPct val="0"/>
        </a:spcAft>
        <a:defRPr sz="2100" b="1">
          <a:solidFill>
            <a:schemeClr val="tx1"/>
          </a:solidFill>
          <a:latin typeface="Arial" panose="020B0604020202020204" pitchFamily="34" charset="0"/>
        </a:defRPr>
      </a:lvl4pPr>
      <a:lvl5pPr algn="l" rtl="0" eaLnBrk="0" fontAlgn="base" hangingPunct="0">
        <a:lnSpc>
          <a:spcPct val="85000"/>
        </a:lnSpc>
        <a:spcBef>
          <a:spcPct val="0"/>
        </a:spcBef>
        <a:spcAft>
          <a:spcPct val="0"/>
        </a:spcAft>
        <a:defRPr sz="2100" b="1">
          <a:solidFill>
            <a:schemeClr val="tx1"/>
          </a:solidFill>
          <a:latin typeface="Arial" panose="020B0604020202020204" pitchFamily="34" charset="0"/>
        </a:defRPr>
      </a:lvl5pPr>
      <a:lvl6pPr marL="457200" algn="l" rtl="0" fontAlgn="base">
        <a:lnSpc>
          <a:spcPct val="85000"/>
        </a:lnSpc>
        <a:spcBef>
          <a:spcPct val="0"/>
        </a:spcBef>
        <a:spcAft>
          <a:spcPct val="0"/>
        </a:spcAft>
        <a:defRPr sz="2100" b="1">
          <a:solidFill>
            <a:schemeClr val="tx1"/>
          </a:solidFill>
          <a:latin typeface="Arial" panose="020B0604020202020204" pitchFamily="34" charset="0"/>
        </a:defRPr>
      </a:lvl6pPr>
      <a:lvl7pPr marL="914400" algn="l" rtl="0" fontAlgn="base">
        <a:lnSpc>
          <a:spcPct val="85000"/>
        </a:lnSpc>
        <a:spcBef>
          <a:spcPct val="0"/>
        </a:spcBef>
        <a:spcAft>
          <a:spcPct val="0"/>
        </a:spcAft>
        <a:defRPr sz="2100" b="1">
          <a:solidFill>
            <a:schemeClr val="tx1"/>
          </a:solidFill>
          <a:latin typeface="Arial" panose="020B0604020202020204" pitchFamily="34" charset="0"/>
        </a:defRPr>
      </a:lvl7pPr>
      <a:lvl8pPr marL="1371600" algn="l" rtl="0" fontAlgn="base">
        <a:lnSpc>
          <a:spcPct val="85000"/>
        </a:lnSpc>
        <a:spcBef>
          <a:spcPct val="0"/>
        </a:spcBef>
        <a:spcAft>
          <a:spcPct val="0"/>
        </a:spcAft>
        <a:defRPr sz="2100" b="1">
          <a:solidFill>
            <a:schemeClr val="tx1"/>
          </a:solidFill>
          <a:latin typeface="Arial" panose="020B0604020202020204" pitchFamily="34" charset="0"/>
        </a:defRPr>
      </a:lvl8pPr>
      <a:lvl9pPr marL="1828800" algn="l" rtl="0" fontAlgn="base">
        <a:lnSpc>
          <a:spcPct val="85000"/>
        </a:lnSpc>
        <a:spcBef>
          <a:spcPct val="0"/>
        </a:spcBef>
        <a:spcAft>
          <a:spcPct val="0"/>
        </a:spcAft>
        <a:defRPr sz="2100" b="1">
          <a:solidFill>
            <a:schemeClr val="tx1"/>
          </a:solidFill>
          <a:latin typeface="Arial" panose="020B0604020202020204" pitchFamily="34" charset="0"/>
        </a:defRPr>
      </a:lvl9pPr>
    </p:titleStyle>
    <p:bodyStyle>
      <a:lvl1pPr marL="288000" marR="0" indent="-288000" algn="l" defTabSz="914400" rtl="0" eaLnBrk="0" fontAlgn="base" latinLnBrk="0" hangingPunct="0">
        <a:lnSpc>
          <a:spcPct val="100000"/>
        </a:lnSpc>
        <a:spcBef>
          <a:spcPct val="0"/>
        </a:spcBef>
        <a:spcAft>
          <a:spcPts val="800"/>
        </a:spcAft>
        <a:buClrTx/>
        <a:buSzTx/>
        <a:buFont typeface="Arial" panose="020B0604020202020204" pitchFamily="34" charset="0"/>
        <a:buChar char="–"/>
        <a:tabLst/>
        <a:defRPr sz="2800" b="0" kern="1200">
          <a:solidFill>
            <a:schemeClr val="tx1"/>
          </a:solidFill>
          <a:latin typeface="+mn-lt"/>
          <a:ea typeface="+mn-ea"/>
          <a:cs typeface="+mn-cs"/>
        </a:defRPr>
      </a:lvl1pPr>
      <a:lvl2pPr marL="0" indent="0" algn="l" rtl="0" eaLnBrk="0" fontAlgn="base" hangingPunct="0">
        <a:spcBef>
          <a:spcPct val="0"/>
        </a:spcBef>
        <a:spcAft>
          <a:spcPct val="0"/>
        </a:spcAft>
        <a:buFont typeface="Arial" panose="020B0604020202020204" pitchFamily="34" charset="0"/>
        <a:buNone/>
        <a:defRPr sz="2100" kern="1200">
          <a:solidFill>
            <a:schemeClr val="tx1"/>
          </a:solidFill>
          <a:latin typeface="+mn-lt"/>
          <a:ea typeface="+mn-ea"/>
          <a:cs typeface="+mn-cs"/>
        </a:defRPr>
      </a:lvl2pPr>
      <a:lvl3pPr marL="431800" indent="-250825" algn="l" rtl="0" eaLnBrk="0" fontAlgn="base" hangingPunct="0">
        <a:spcBef>
          <a:spcPct val="0"/>
        </a:spcBef>
        <a:spcAft>
          <a:spcPct val="0"/>
        </a:spcAft>
        <a:buFont typeface="Arial" panose="020B0604020202020204" pitchFamily="34" charset="0"/>
        <a:buChar char="–"/>
        <a:defRPr sz="2100" kern="1200">
          <a:solidFill>
            <a:schemeClr val="tx1"/>
          </a:solidFill>
          <a:latin typeface="+mn-lt"/>
          <a:ea typeface="+mn-ea"/>
          <a:cs typeface="+mn-cs"/>
        </a:defRPr>
      </a:lvl3pPr>
      <a:lvl4pPr marL="863600" indent="-250825" algn="l" rtl="0" eaLnBrk="0" fontAlgn="base" hangingPunct="0">
        <a:spcBef>
          <a:spcPct val="0"/>
        </a:spcBef>
        <a:spcAft>
          <a:spcPct val="0"/>
        </a:spcAft>
        <a:buFont typeface="Arial" panose="020B0604020202020204" pitchFamily="34" charset="0"/>
        <a:buChar char="–"/>
        <a:defRPr sz="2100" kern="1200">
          <a:solidFill>
            <a:schemeClr val="tx1"/>
          </a:solidFill>
          <a:latin typeface="+mn-lt"/>
          <a:ea typeface="+mn-ea"/>
          <a:cs typeface="+mn-cs"/>
        </a:defRPr>
      </a:lvl4pPr>
      <a:lvl5pPr marL="1295400" indent="-250825" algn="l" rtl="0" eaLnBrk="0" fontAlgn="base" hangingPunct="0">
        <a:spcBef>
          <a:spcPct val="0"/>
        </a:spcBef>
        <a:spcAft>
          <a:spcPct val="0"/>
        </a:spcAft>
        <a:buFont typeface="Arial" panose="020B0604020202020204" pitchFamily="34" charset="0"/>
        <a:buChar char="–"/>
        <a:defRPr sz="2100" kern="1200">
          <a:solidFill>
            <a:schemeClr val="tx1"/>
          </a:solidFill>
          <a:latin typeface="+mn-lt"/>
          <a:ea typeface="+mn-ea"/>
          <a:cs typeface="+mn-cs"/>
        </a:defRPr>
      </a:lvl5pPr>
      <a:lvl6pPr marL="1728000" indent="-252000" algn="l" defTabSz="914400" rtl="0" eaLnBrk="1" latinLnBrk="0" hangingPunct="1">
        <a:spcBef>
          <a:spcPts val="0"/>
        </a:spcBef>
        <a:buFont typeface="Arial" panose="020B0604020202020204" pitchFamily="34" charset="0"/>
        <a:buChar char="–"/>
        <a:defRPr sz="2100" kern="1200">
          <a:solidFill>
            <a:schemeClr val="tx1"/>
          </a:solidFill>
          <a:latin typeface="+mn-lt"/>
          <a:ea typeface="+mn-ea"/>
          <a:cs typeface="+mn-cs"/>
        </a:defRPr>
      </a:lvl6pPr>
      <a:lvl7pPr marL="2160000" indent="-252000" algn="l" defTabSz="914400" rtl="0" eaLnBrk="1" latinLnBrk="0" hangingPunct="1">
        <a:spcBef>
          <a:spcPts val="0"/>
        </a:spcBef>
        <a:buFont typeface="Arial" panose="020B0604020202020204" pitchFamily="34" charset="0"/>
        <a:buChar char="–"/>
        <a:defRPr sz="21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3"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hyperlink" Target="https://www.gov.uk/government/statistics/english-indices-of-deprivation-2019"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DavidBeavan/coronavirus_covid-19"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lan-turing-institute/TuringDataStories" TargetMode="External"/><Relationship Id="rId2" Type="http://schemas.openxmlformats.org/officeDocument/2006/relationships/image" Target="../media/image9.jpe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4018-6F7D-4AE0-9E3C-6E978A447445}"/>
              </a:ext>
            </a:extLst>
          </p:cNvPr>
          <p:cNvSpPr>
            <a:spLocks noGrp="1"/>
          </p:cNvSpPr>
          <p:nvPr>
            <p:ph type="title"/>
          </p:nvPr>
        </p:nvSpPr>
        <p:spPr/>
        <p:txBody>
          <a:bodyPr/>
          <a:lstStyle/>
          <a:p>
            <a:r>
              <a:rPr lang="en-GB"/>
              <a:t>Covid-19 Dev Team</a:t>
            </a:r>
            <a:br>
              <a:rPr lang="en-GB"/>
            </a:br>
            <a:r>
              <a:rPr lang="en-GB"/>
              <a:t>Turing Data Stories</a:t>
            </a:r>
          </a:p>
        </p:txBody>
      </p:sp>
      <p:sp>
        <p:nvSpPr>
          <p:cNvPr id="5" name="Text Placeholder 4">
            <a:extLst>
              <a:ext uri="{FF2B5EF4-FFF2-40B4-BE49-F238E27FC236}">
                <a16:creationId xmlns:a16="http://schemas.microsoft.com/office/drawing/2014/main" id="{35311839-8713-4F8C-A977-6B080348CF25}"/>
              </a:ext>
            </a:extLst>
          </p:cNvPr>
          <p:cNvSpPr>
            <a:spLocks noGrp="1"/>
          </p:cNvSpPr>
          <p:nvPr>
            <p:ph type="body" sz="quarter" idx="12"/>
          </p:nvPr>
        </p:nvSpPr>
        <p:spPr>
          <a:xfrm>
            <a:off x="431800" y="3647477"/>
            <a:ext cx="6480728" cy="454025"/>
          </a:xfrm>
        </p:spPr>
        <p:txBody>
          <a:bodyPr/>
          <a:lstStyle/>
          <a:p>
            <a:r>
              <a:rPr lang="en-GB"/>
              <a:t>David Beavan, Camila Rangel Smith, Samuel Van Stroud, Kevin Xu</a:t>
            </a:r>
          </a:p>
        </p:txBody>
      </p:sp>
      <p:pic>
        <p:nvPicPr>
          <p:cNvPr id="7" name="Picture Placeholder 6" descr="A group of different colored umbrella&#10;&#10;Description automatically generated">
            <a:extLst>
              <a:ext uri="{FF2B5EF4-FFF2-40B4-BE49-F238E27FC236}">
                <a16:creationId xmlns:a16="http://schemas.microsoft.com/office/drawing/2014/main" id="{A4CB75A2-45B4-804B-AAA2-B088488079E5}"/>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1509" t="10612" r="14222" b="16476"/>
          <a:stretch/>
        </p:blipFill>
        <p:spPr>
          <a:xfrm>
            <a:off x="5651872" y="0"/>
            <a:ext cx="3493714" cy="4573587"/>
          </a:xfrm>
        </p:spPr>
      </p:pic>
      <p:sp>
        <p:nvSpPr>
          <p:cNvPr id="6" name="Text Placeholder 5">
            <a:extLst>
              <a:ext uri="{FF2B5EF4-FFF2-40B4-BE49-F238E27FC236}">
                <a16:creationId xmlns:a16="http://schemas.microsoft.com/office/drawing/2014/main" id="{D941C4B4-F435-4B92-8C41-28E6375391B4}"/>
              </a:ext>
            </a:extLst>
          </p:cNvPr>
          <p:cNvSpPr>
            <a:spLocks noGrp="1"/>
          </p:cNvSpPr>
          <p:nvPr>
            <p:ph type="body" sz="quarter" idx="17"/>
          </p:nvPr>
        </p:nvSpPr>
        <p:spPr>
          <a:xfrm>
            <a:off x="431800" y="4546865"/>
            <a:ext cx="8280400" cy="445680"/>
          </a:xfrm>
        </p:spPr>
        <p:txBody>
          <a:bodyPr/>
          <a:lstStyle/>
          <a:p>
            <a:r>
              <a:rPr lang="en-GB"/>
              <a:t>Turing Research Engineering Project Lightning Talk 26 May 2020</a:t>
            </a:r>
          </a:p>
        </p:txBody>
      </p:sp>
    </p:spTree>
    <p:extLst>
      <p:ext uri="{BB962C8B-B14F-4D97-AF65-F5344CB8AC3E}">
        <p14:creationId xmlns:p14="http://schemas.microsoft.com/office/powerpoint/2010/main" val="27117200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8ED197-285F-4DAB-9B45-A38C8BF30F97}"/>
              </a:ext>
            </a:extLst>
          </p:cNvPr>
          <p:cNvSpPr>
            <a:spLocks noGrp="1"/>
          </p:cNvSpPr>
          <p:nvPr>
            <p:ph type="body" sz="quarter" idx="13"/>
          </p:nvPr>
        </p:nvSpPr>
        <p:spPr/>
        <p:txBody>
          <a:bodyPr/>
          <a:lstStyle/>
          <a:p>
            <a:r>
              <a:rPr lang="en-GB">
                <a:cs typeface="Arial"/>
              </a:rPr>
              <a:t>(Provisional) Analysis</a:t>
            </a:r>
            <a:endParaRPr lang="en-GB"/>
          </a:p>
        </p:txBody>
      </p:sp>
      <p:sp>
        <p:nvSpPr>
          <p:cNvPr id="4" name="Text Placeholder 3">
            <a:extLst>
              <a:ext uri="{FF2B5EF4-FFF2-40B4-BE49-F238E27FC236}">
                <a16:creationId xmlns:a16="http://schemas.microsoft.com/office/drawing/2014/main" id="{EB9DCA2F-5F1D-47F8-8C67-0AD9CAB16156}"/>
              </a:ext>
            </a:extLst>
          </p:cNvPr>
          <p:cNvSpPr>
            <a:spLocks noGrp="1"/>
          </p:cNvSpPr>
          <p:nvPr>
            <p:ph type="body" sz="quarter" idx="12"/>
          </p:nvPr>
        </p:nvSpPr>
        <p:spPr>
          <a:xfrm>
            <a:off x="431800" y="1325887"/>
            <a:ext cx="8641080" cy="3439154"/>
          </a:xfrm>
        </p:spPr>
        <p:txBody>
          <a:bodyPr/>
          <a:lstStyle/>
          <a:p>
            <a:pPr marL="0" indent="0">
              <a:buNone/>
            </a:pPr>
            <a:r>
              <a:rPr lang="en-GB" sz="2000"/>
              <a:t>Break time series into phases:	</a:t>
            </a:r>
          </a:p>
          <a:p>
            <a:r>
              <a:rPr lang="en-GB" sz="1800" b="1"/>
              <a:t>Phase 1: </a:t>
            </a:r>
            <a:r>
              <a:rPr lang="en-GB" sz="1800"/>
              <a:t>First 3 weeks after the lockdown is announced, people dying in this period got Covid19 in their normal routines.</a:t>
            </a:r>
          </a:p>
          <a:p>
            <a:r>
              <a:rPr lang="en-GB" sz="1800" b="1"/>
              <a:t>Phase 2: </a:t>
            </a:r>
            <a:r>
              <a:rPr lang="en-GB" sz="1800"/>
              <a:t>From the 3 weeks after the lockdown until 3 weeks after first relaxations, people dying in this period got Covid19 during lockdown.</a:t>
            </a:r>
          </a:p>
          <a:p>
            <a:r>
              <a:rPr lang="en-GB" sz="1800" b="1"/>
              <a:t>Phase 3: </a:t>
            </a:r>
            <a:r>
              <a:rPr lang="en-GB" sz="1800"/>
              <a:t>From the fist 3 weeks after fists relaxation of restrictions, people dying in this period got Covid19 when going back to work.</a:t>
            </a:r>
          </a:p>
          <a:p>
            <a:pPr marL="0" indent="0">
              <a:buNone/>
            </a:pPr>
            <a:r>
              <a:rPr lang="en-GB" sz="2000" b="1"/>
              <a:t>Hypothesis:</a:t>
            </a:r>
            <a:r>
              <a:rPr lang="en-GB" sz="2000"/>
              <a:t> people living in more deprived areas were more likely to keep working in phase 2 or went back to work in phase 3. This will cause the distribution of deprivation among those dying will change between phases.</a:t>
            </a:r>
          </a:p>
        </p:txBody>
      </p:sp>
      <p:sp>
        <p:nvSpPr>
          <p:cNvPr id="6" name="TextBox 5">
            <a:extLst>
              <a:ext uri="{FF2B5EF4-FFF2-40B4-BE49-F238E27FC236}">
                <a16:creationId xmlns:a16="http://schemas.microsoft.com/office/drawing/2014/main" id="{DF3AFAA4-3BD7-0347-A94C-B22767104022}"/>
              </a:ext>
            </a:extLst>
          </p:cNvPr>
          <p:cNvSpPr txBox="1"/>
          <p:nvPr/>
        </p:nvSpPr>
        <p:spPr>
          <a:xfrm>
            <a:off x="8016240" y="4592320"/>
            <a:ext cx="0" cy="0"/>
          </a:xfrm>
          <a:prstGeom prst="rect">
            <a:avLst/>
          </a:prstGeom>
          <a:noFill/>
        </p:spPr>
        <p:txBody>
          <a:bodyPr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US" sz="1600" b="0" i="0" u="none" strike="noStrike" kern="1200" cap="none" spc="0" normalizeH="0" baseline="0" noProof="0">
              <a:ln>
                <a:noFill/>
              </a:ln>
              <a:solidFill>
                <a:prstClr val="black"/>
              </a:solidFill>
              <a:effectLst/>
              <a:uLnTx/>
              <a:uFillTx/>
              <a:latin typeface="+mn-lt"/>
              <a:ea typeface="+mn-ea"/>
              <a:cs typeface="+mn-cs"/>
            </a:endParaRPr>
          </a:p>
        </p:txBody>
      </p:sp>
    </p:spTree>
    <p:extLst>
      <p:ext uri="{BB962C8B-B14F-4D97-AF65-F5344CB8AC3E}">
        <p14:creationId xmlns:p14="http://schemas.microsoft.com/office/powerpoint/2010/main" val="3048949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9B1378-F99A-5A4A-8DBA-C3C8E22CF5F2}"/>
              </a:ext>
            </a:extLst>
          </p:cNvPr>
          <p:cNvSpPr>
            <a:spLocks noGrp="1"/>
          </p:cNvSpPr>
          <p:nvPr>
            <p:ph type="body" sz="quarter" idx="13"/>
          </p:nvPr>
        </p:nvSpPr>
        <p:spPr/>
        <p:txBody>
          <a:bodyPr/>
          <a:lstStyle/>
          <a:p>
            <a:r>
              <a:rPr lang="en-GB"/>
              <a:t>Covid19DevTeam</a:t>
            </a:r>
          </a:p>
        </p:txBody>
      </p:sp>
      <p:pic>
        <p:nvPicPr>
          <p:cNvPr id="7" name="Picture Placeholder 6" descr="A close up of a egg&#10;&#10;Description automatically generated">
            <a:extLst>
              <a:ext uri="{FF2B5EF4-FFF2-40B4-BE49-F238E27FC236}">
                <a16:creationId xmlns:a16="http://schemas.microsoft.com/office/drawing/2014/main" id="{C70676CB-40B9-B840-9C5A-B66D0927F1C5}"/>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6706" t="28585" r="28221" b="44773"/>
          <a:stretch/>
        </p:blipFill>
        <p:spPr>
          <a:xfrm>
            <a:off x="0" y="702659"/>
            <a:ext cx="3892550" cy="3451899"/>
          </a:xfrm>
        </p:spPr>
      </p:pic>
      <p:sp>
        <p:nvSpPr>
          <p:cNvPr id="4" name="Text Placeholder 3">
            <a:extLst>
              <a:ext uri="{FF2B5EF4-FFF2-40B4-BE49-F238E27FC236}">
                <a16:creationId xmlns:a16="http://schemas.microsoft.com/office/drawing/2014/main" id="{468D58A2-F300-9940-9259-9462866DC252}"/>
              </a:ext>
            </a:extLst>
          </p:cNvPr>
          <p:cNvSpPr>
            <a:spLocks noGrp="1"/>
          </p:cNvSpPr>
          <p:nvPr>
            <p:ph type="body" sz="quarter" idx="12"/>
          </p:nvPr>
        </p:nvSpPr>
        <p:spPr>
          <a:xfrm>
            <a:off x="4791075" y="1294731"/>
            <a:ext cx="3921125" cy="3622709"/>
          </a:xfrm>
        </p:spPr>
        <p:txBody>
          <a:bodyPr/>
          <a:lstStyle/>
          <a:p>
            <a:r>
              <a:rPr lang="en-GB"/>
              <a:t>Project Development Service Area</a:t>
            </a:r>
          </a:p>
          <a:p>
            <a:r>
              <a:rPr lang="en-GB"/>
              <a:t>Fight against Covid-19</a:t>
            </a:r>
          </a:p>
          <a:p>
            <a:r>
              <a:rPr lang="en-GB"/>
              <a:t>Work with others</a:t>
            </a:r>
          </a:p>
          <a:p>
            <a:r>
              <a:rPr lang="en-GB"/>
              <a:t>Covid19DevTeam to pool efforts</a:t>
            </a:r>
          </a:p>
          <a:p>
            <a:r>
              <a:rPr lang="en-GB"/>
              <a:t>Overlaps with other Service Areas</a:t>
            </a:r>
          </a:p>
        </p:txBody>
      </p:sp>
    </p:spTree>
    <p:extLst>
      <p:ext uri="{BB962C8B-B14F-4D97-AF65-F5344CB8AC3E}">
        <p14:creationId xmlns:p14="http://schemas.microsoft.com/office/powerpoint/2010/main" val="2378972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BEEA3E6-9249-4F1C-BC55-4BF0A8923526}"/>
              </a:ext>
            </a:extLst>
          </p:cNvPr>
          <p:cNvSpPr/>
          <p:nvPr/>
        </p:nvSpPr>
        <p:spPr>
          <a:xfrm>
            <a:off x="5952393" y="2765182"/>
            <a:ext cx="3130060" cy="23123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 Placeholder 1">
            <a:extLst>
              <a:ext uri="{FF2B5EF4-FFF2-40B4-BE49-F238E27FC236}">
                <a16:creationId xmlns:a16="http://schemas.microsoft.com/office/drawing/2014/main" id="{E28ED197-285F-4DAB-9B45-A38C8BF30F97}"/>
              </a:ext>
            </a:extLst>
          </p:cNvPr>
          <p:cNvSpPr>
            <a:spLocks noGrp="1"/>
          </p:cNvSpPr>
          <p:nvPr>
            <p:ph type="body" sz="quarter" idx="13"/>
          </p:nvPr>
        </p:nvSpPr>
        <p:spPr>
          <a:xfrm>
            <a:off x="431799" y="702659"/>
            <a:ext cx="4237648" cy="545115"/>
          </a:xfrm>
        </p:spPr>
        <p:txBody>
          <a:bodyPr/>
          <a:lstStyle/>
          <a:p>
            <a:r>
              <a:rPr lang="en-GB">
                <a:cs typeface="Arial"/>
              </a:rPr>
              <a:t>Motivation for the project </a:t>
            </a:r>
            <a:endParaRPr lang="en-GB"/>
          </a:p>
        </p:txBody>
      </p:sp>
      <p:sp>
        <p:nvSpPr>
          <p:cNvPr id="4" name="Text Placeholder 3">
            <a:extLst>
              <a:ext uri="{FF2B5EF4-FFF2-40B4-BE49-F238E27FC236}">
                <a16:creationId xmlns:a16="http://schemas.microsoft.com/office/drawing/2014/main" id="{EB9DCA2F-5F1D-47F8-8C67-0AD9CAB16156}"/>
              </a:ext>
            </a:extLst>
          </p:cNvPr>
          <p:cNvSpPr>
            <a:spLocks noGrp="1"/>
          </p:cNvSpPr>
          <p:nvPr>
            <p:ph type="body" sz="quarter" idx="12"/>
          </p:nvPr>
        </p:nvSpPr>
        <p:spPr>
          <a:xfrm>
            <a:off x="370254" y="1026949"/>
            <a:ext cx="5610034" cy="2828670"/>
          </a:xfrm>
        </p:spPr>
        <p:txBody>
          <a:bodyPr/>
          <a:lstStyle/>
          <a:p>
            <a:pPr marL="0" indent="0">
              <a:buNone/>
            </a:pPr>
            <a:endParaRPr lang="en-GB" sz="1800">
              <a:cs typeface="Arial"/>
            </a:endParaRPr>
          </a:p>
          <a:p>
            <a:pPr marL="287655" indent="-287655"/>
            <a:r>
              <a:rPr lang="en-GB" sz="1800">
                <a:ea typeface="+mn-lt"/>
                <a:cs typeface="+mn-lt"/>
              </a:rPr>
              <a:t>Lots of stories going around on newspapers and social media involving Covid19 data. </a:t>
            </a:r>
          </a:p>
          <a:p>
            <a:pPr marL="287655" indent="-287655"/>
            <a:r>
              <a:rPr lang="en-GB" sz="1800">
                <a:ea typeface="+mn-lt"/>
                <a:cs typeface="+mn-lt"/>
              </a:rPr>
              <a:t>Government reporting of Covid-19 data is not always in the most accessible format. </a:t>
            </a:r>
          </a:p>
          <a:p>
            <a:pPr marL="287655" indent="-287655"/>
            <a:r>
              <a:rPr lang="en-GB" sz="1800">
                <a:ea typeface="+mn-lt"/>
                <a:cs typeface="+mn-lt"/>
              </a:rPr>
              <a:t>During these times, many individuals may be interested in developing their technical skills in an impactful way, but not know where to start.</a:t>
            </a:r>
            <a:endParaRPr lang="en-GB" sz="1800">
              <a:cs typeface="Arial"/>
            </a:endParaRPr>
          </a:p>
          <a:p>
            <a:pPr marL="287655" indent="-287655"/>
            <a:r>
              <a:rPr lang="en-GB" sz="1800">
                <a:ea typeface="+mn-lt"/>
                <a:cs typeface="+mn-lt"/>
              </a:rPr>
              <a:t>We hope that by using the story telling medium, we can bring people along the data science journey by trying answer both fascinating and very much relevant societal questions.</a:t>
            </a:r>
            <a:endParaRPr lang="en-GB" sz="1800">
              <a:cs typeface="Arial"/>
            </a:endParaRPr>
          </a:p>
          <a:p>
            <a:pPr marL="287655" indent="-287655"/>
            <a:endParaRPr lang="en-GB" sz="1800">
              <a:cs typeface="Arial"/>
            </a:endParaRPr>
          </a:p>
        </p:txBody>
      </p:sp>
      <p:pic>
        <p:nvPicPr>
          <p:cNvPr id="8" name="Picture 8" descr="A close up of a map&#10;&#10;Description generated with very high confidence">
            <a:extLst>
              <a:ext uri="{FF2B5EF4-FFF2-40B4-BE49-F238E27FC236}">
                <a16:creationId xmlns:a16="http://schemas.microsoft.com/office/drawing/2014/main" id="{EE48B60C-EA71-48BD-9608-9D9DE941DE10}"/>
              </a:ext>
            </a:extLst>
          </p:cNvPr>
          <p:cNvPicPr>
            <a:picLocks noChangeAspect="1"/>
          </p:cNvPicPr>
          <p:nvPr/>
        </p:nvPicPr>
        <p:blipFill>
          <a:blip r:embed="rId2"/>
          <a:stretch>
            <a:fillRect/>
          </a:stretch>
        </p:blipFill>
        <p:spPr>
          <a:xfrm>
            <a:off x="6224954" y="158984"/>
            <a:ext cx="2303585" cy="2486780"/>
          </a:xfrm>
          <a:prstGeom prst="rect">
            <a:avLst/>
          </a:prstGeom>
        </p:spPr>
      </p:pic>
      <p:pic>
        <p:nvPicPr>
          <p:cNvPr id="12" name="Picture 12" descr="A picture containing bird&#10;&#10;Description generated with very high confidence">
            <a:extLst>
              <a:ext uri="{FF2B5EF4-FFF2-40B4-BE49-F238E27FC236}">
                <a16:creationId xmlns:a16="http://schemas.microsoft.com/office/drawing/2014/main" id="{53F31C16-4F7F-40DE-A239-14DEEE6021AC}"/>
              </a:ext>
            </a:extLst>
          </p:cNvPr>
          <p:cNvPicPr>
            <a:picLocks noChangeAspect="1"/>
          </p:cNvPicPr>
          <p:nvPr/>
        </p:nvPicPr>
        <p:blipFill>
          <a:blip r:embed="rId3"/>
          <a:stretch>
            <a:fillRect/>
          </a:stretch>
        </p:blipFill>
        <p:spPr>
          <a:xfrm>
            <a:off x="5952392" y="2840875"/>
            <a:ext cx="3127739" cy="2237631"/>
          </a:xfrm>
          <a:prstGeom prst="rect">
            <a:avLst/>
          </a:prstGeom>
        </p:spPr>
      </p:pic>
    </p:spTree>
    <p:extLst>
      <p:ext uri="{BB962C8B-B14F-4D97-AF65-F5344CB8AC3E}">
        <p14:creationId xmlns:p14="http://schemas.microsoft.com/office/powerpoint/2010/main" val="2732800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F4B3D54-C6F9-469F-99A6-6BADC5BCAFDC}"/>
              </a:ext>
            </a:extLst>
          </p:cNvPr>
          <p:cNvSpPr>
            <a:spLocks noGrp="1"/>
          </p:cNvSpPr>
          <p:nvPr>
            <p:ph type="body" sz="quarter" idx="20"/>
          </p:nvPr>
        </p:nvSpPr>
        <p:spPr/>
        <p:txBody>
          <a:bodyPr/>
          <a:lstStyle/>
          <a:p>
            <a:r>
              <a:rPr lang="en-GB">
                <a:cs typeface="Arial"/>
              </a:rPr>
              <a:t>What is Turing Data Story?</a:t>
            </a:r>
            <a:endParaRPr lang="en-GB"/>
          </a:p>
        </p:txBody>
      </p:sp>
      <p:sp>
        <p:nvSpPr>
          <p:cNvPr id="4" name="Text Placeholder 3">
            <a:extLst>
              <a:ext uri="{FF2B5EF4-FFF2-40B4-BE49-F238E27FC236}">
                <a16:creationId xmlns:a16="http://schemas.microsoft.com/office/drawing/2014/main" id="{045EE708-27EE-486E-96F1-503A25DEC2BA}"/>
              </a:ext>
            </a:extLst>
          </p:cNvPr>
          <p:cNvSpPr>
            <a:spLocks noGrp="1"/>
          </p:cNvSpPr>
          <p:nvPr>
            <p:ph type="body" sz="quarter" idx="14"/>
          </p:nvPr>
        </p:nvSpPr>
        <p:spPr>
          <a:xfrm>
            <a:off x="510932" y="1289538"/>
            <a:ext cx="8115788" cy="2651760"/>
          </a:xfrm>
        </p:spPr>
        <p:txBody>
          <a:bodyPr/>
          <a:lstStyle/>
          <a:p>
            <a:pPr marL="0" indent="0">
              <a:buNone/>
            </a:pPr>
            <a:r>
              <a:rPr lang="en-GB" sz="1800">
                <a:ea typeface="+mn-lt"/>
                <a:cs typeface="+mn-lt"/>
              </a:rPr>
              <a:t>The Turing Data Stories should be a </a:t>
            </a:r>
            <a:r>
              <a:rPr lang="en-GB" sz="1800" err="1">
                <a:ea typeface="+mn-lt"/>
                <a:cs typeface="+mn-lt"/>
              </a:rPr>
              <a:t>jupyter</a:t>
            </a:r>
            <a:r>
              <a:rPr lang="en-GB" sz="1800">
                <a:ea typeface="+mn-lt"/>
                <a:cs typeface="+mn-lt"/>
              </a:rPr>
              <a:t> notebook that documents an interesting insight or result using real world data. </a:t>
            </a:r>
            <a:endParaRPr lang="en-GB" sz="1800">
              <a:solidFill>
                <a:srgbClr val="FFFFFF"/>
              </a:solidFill>
              <a:ea typeface="+mn-lt"/>
              <a:cs typeface="+mn-lt"/>
            </a:endParaRPr>
          </a:p>
          <a:p>
            <a:pPr marL="0" indent="0">
              <a:buNone/>
            </a:pPr>
            <a:r>
              <a:rPr lang="en-GB" sz="1800">
                <a:ea typeface="+mn-lt"/>
                <a:cs typeface="+mn-lt"/>
              </a:rPr>
              <a:t>The Turing Data Stories should follow these principles:</a:t>
            </a:r>
            <a:endParaRPr lang="en-GB"/>
          </a:p>
          <a:p>
            <a:pPr marL="287655" indent="-287655"/>
            <a:r>
              <a:rPr lang="en-GB" sz="1800">
                <a:solidFill>
                  <a:srgbClr val="FFFFFF"/>
                </a:solidFill>
                <a:ea typeface="+mn-lt"/>
                <a:cs typeface="+mn-lt"/>
              </a:rPr>
              <a:t>The story should be told in a pedagogical way.</a:t>
            </a:r>
            <a:endParaRPr lang="en-GB" sz="1800">
              <a:solidFill>
                <a:srgbClr val="FFFFFF"/>
              </a:solidFill>
              <a:cs typeface="Arial"/>
            </a:endParaRPr>
          </a:p>
          <a:p>
            <a:pPr marL="287655" indent="-287655"/>
            <a:r>
              <a:rPr lang="en-GB" sz="1800">
                <a:ea typeface="+mn-lt"/>
                <a:cs typeface="+mn-lt"/>
              </a:rPr>
              <a:t>The analysis must be fully reproducible.</a:t>
            </a:r>
            <a:endParaRPr lang="en-GB" sz="1800">
              <a:cs typeface="Arial"/>
            </a:endParaRPr>
          </a:p>
          <a:p>
            <a:pPr marL="287655" indent="-287655"/>
            <a:r>
              <a:rPr lang="en-GB" sz="1800">
                <a:ea typeface="+mn-lt"/>
                <a:cs typeface="+mn-lt"/>
              </a:rPr>
              <a:t>The results should be transparent.</a:t>
            </a:r>
            <a:endParaRPr lang="en-GB" sz="1800">
              <a:cs typeface="Arial"/>
            </a:endParaRPr>
          </a:p>
          <a:p>
            <a:pPr marL="287655" indent="-287655"/>
            <a:r>
              <a:rPr lang="en-GB" sz="1800">
                <a:ea typeface="+mn-lt"/>
                <a:cs typeface="+mn-lt"/>
              </a:rPr>
              <a:t>A data story should be peer-reviewed by other contributors before published.</a:t>
            </a:r>
            <a:endParaRPr lang="en-GB" sz="1800">
              <a:cs typeface="Arial"/>
            </a:endParaRPr>
          </a:p>
          <a:p>
            <a:pPr marL="287655" indent="-287655"/>
            <a:endParaRPr lang="en-GB" sz="1800">
              <a:ea typeface="+mn-lt"/>
              <a:cs typeface="+mn-lt"/>
            </a:endParaRPr>
          </a:p>
          <a:p>
            <a:pPr marL="0" indent="0" algn="ctr">
              <a:buNone/>
            </a:pPr>
            <a:r>
              <a:rPr lang="en-GB" sz="1800" b="1">
                <a:ea typeface="+mn-lt"/>
                <a:cs typeface="+mn-lt"/>
              </a:rPr>
              <a:t>This is an OS project. Anyone can submit a data story. We don't expect sophisticated analyses, just interesting stories told with data. </a:t>
            </a:r>
            <a:endParaRPr lang="en-GB" sz="1800" b="1">
              <a:cs typeface="Arial"/>
            </a:endParaRPr>
          </a:p>
          <a:p>
            <a:pPr marL="287655" indent="-287655"/>
            <a:endParaRPr lang="en-GB" sz="1800">
              <a:cs typeface="Arial"/>
            </a:endParaRPr>
          </a:p>
        </p:txBody>
      </p:sp>
    </p:spTree>
    <p:extLst>
      <p:ext uri="{BB962C8B-B14F-4D97-AF65-F5344CB8AC3E}">
        <p14:creationId xmlns:p14="http://schemas.microsoft.com/office/powerpoint/2010/main" val="3305638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8ED197-285F-4DAB-9B45-A38C8BF30F97}"/>
              </a:ext>
            </a:extLst>
          </p:cNvPr>
          <p:cNvSpPr>
            <a:spLocks noGrp="1"/>
          </p:cNvSpPr>
          <p:nvPr>
            <p:ph type="body" sz="quarter" idx="13"/>
          </p:nvPr>
        </p:nvSpPr>
        <p:spPr>
          <a:xfrm>
            <a:off x="431799" y="712819"/>
            <a:ext cx="3921125" cy="545115"/>
          </a:xfrm>
        </p:spPr>
        <p:txBody>
          <a:bodyPr/>
          <a:lstStyle/>
          <a:p>
            <a:r>
              <a:rPr lang="en-GB">
                <a:cs typeface="Arial"/>
              </a:rPr>
              <a:t>Story 1: The Data </a:t>
            </a:r>
            <a:endParaRPr lang="en-GB"/>
          </a:p>
        </p:txBody>
      </p:sp>
      <p:sp>
        <p:nvSpPr>
          <p:cNvPr id="4" name="Text Placeholder 3">
            <a:extLst>
              <a:ext uri="{FF2B5EF4-FFF2-40B4-BE49-F238E27FC236}">
                <a16:creationId xmlns:a16="http://schemas.microsoft.com/office/drawing/2014/main" id="{EB9DCA2F-5F1D-47F8-8C67-0AD9CAB16156}"/>
              </a:ext>
            </a:extLst>
          </p:cNvPr>
          <p:cNvSpPr>
            <a:spLocks noGrp="1"/>
          </p:cNvSpPr>
          <p:nvPr>
            <p:ph type="body" sz="quarter" idx="12"/>
          </p:nvPr>
        </p:nvSpPr>
        <p:spPr>
          <a:xfrm>
            <a:off x="431800" y="1137920"/>
            <a:ext cx="8641080" cy="3016637"/>
          </a:xfrm>
        </p:spPr>
        <p:txBody>
          <a:bodyPr/>
          <a:lstStyle/>
          <a:p>
            <a:r>
              <a:rPr lang="en-GB" sz="2400"/>
              <a:t>Weekly mortality counts broken down by local area.</a:t>
            </a:r>
          </a:p>
          <a:p>
            <a:r>
              <a:rPr lang="en-GB" sz="2400"/>
              <a:t>Deprivation rank for each local area.</a:t>
            </a:r>
          </a:p>
          <a:p>
            <a:endParaRPr lang="en-GB" sz="2400"/>
          </a:p>
          <a:p>
            <a:endParaRPr lang="en-GB" sz="2400"/>
          </a:p>
          <a:p>
            <a:endParaRPr lang="en-GB" sz="2400"/>
          </a:p>
          <a:p>
            <a:endParaRPr lang="en-GB" sz="2400"/>
          </a:p>
          <a:p>
            <a:endParaRPr lang="en-GB" sz="1800"/>
          </a:p>
          <a:p>
            <a:r>
              <a:rPr lang="en-GB" sz="2000"/>
              <a:t>Will need to derive an age and population standardised mortality rate.</a:t>
            </a:r>
          </a:p>
        </p:txBody>
      </p:sp>
      <p:sp>
        <p:nvSpPr>
          <p:cNvPr id="5" name="Text Placeholder 4">
            <a:extLst>
              <a:ext uri="{FF2B5EF4-FFF2-40B4-BE49-F238E27FC236}">
                <a16:creationId xmlns:a16="http://schemas.microsoft.com/office/drawing/2014/main" id="{D0B965D6-CAA3-4ABD-8320-D75DB218C96D}"/>
              </a:ext>
            </a:extLst>
          </p:cNvPr>
          <p:cNvSpPr>
            <a:spLocks noGrp="1"/>
          </p:cNvSpPr>
          <p:nvPr>
            <p:ph type="body" sz="quarter" idx="17"/>
          </p:nvPr>
        </p:nvSpPr>
        <p:spPr>
          <a:xfrm>
            <a:off x="431800" y="4693920"/>
            <a:ext cx="8510864" cy="391206"/>
          </a:xfrm>
        </p:spPr>
        <p:txBody>
          <a:bodyPr/>
          <a:lstStyle/>
          <a:p>
            <a:r>
              <a:rPr lang="en-GB" sz="900">
                <a:hlinkClick r:id="rId3">
                  <a:extLst>
                    <a:ext uri="{A12FA001-AC4F-418D-AE19-62706E023703}">
                      <ahyp:hlinkClr xmlns:ahyp="http://schemas.microsoft.com/office/drawing/2018/hyperlinkcolor" val="tx"/>
                    </a:ext>
                  </a:extLst>
                </a:hlinkClick>
              </a:rPr>
              <a:t>https://www.ons.gov.uk/peoplepopulationandcommunity/healthandsocialcare/causesofdeath/datasets/deathregistrationsandoccurrencesbylocalauthorityandhealthboard</a:t>
            </a:r>
            <a:endParaRPr lang="en-GB" sz="900"/>
          </a:p>
          <a:p>
            <a:r>
              <a:rPr lang="en-GB" sz="900">
                <a:hlinkClick r:id="rId4">
                  <a:extLst>
                    <a:ext uri="{A12FA001-AC4F-418D-AE19-62706E023703}">
                      <ahyp:hlinkClr xmlns:ahyp="http://schemas.microsoft.com/office/drawing/2018/hyperlinkcolor" val="tx"/>
                    </a:ext>
                  </a:extLst>
                </a:hlinkClick>
              </a:rPr>
              <a:t>https://www.gov.uk/government/statistics/english-indices-of-deprivation-2019</a:t>
            </a:r>
            <a:endParaRPr lang="en-GB" sz="900"/>
          </a:p>
        </p:txBody>
      </p:sp>
      <p:sp>
        <p:nvSpPr>
          <p:cNvPr id="6" name="TextBox 5">
            <a:extLst>
              <a:ext uri="{FF2B5EF4-FFF2-40B4-BE49-F238E27FC236}">
                <a16:creationId xmlns:a16="http://schemas.microsoft.com/office/drawing/2014/main" id="{DF3AFAA4-3BD7-0347-A94C-B22767104022}"/>
              </a:ext>
            </a:extLst>
          </p:cNvPr>
          <p:cNvSpPr txBox="1"/>
          <p:nvPr/>
        </p:nvSpPr>
        <p:spPr>
          <a:xfrm>
            <a:off x="8016240" y="4592320"/>
            <a:ext cx="0" cy="0"/>
          </a:xfrm>
          <a:prstGeom prst="rect">
            <a:avLst/>
          </a:prstGeom>
          <a:noFill/>
        </p:spPr>
        <p:txBody>
          <a:bodyPr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US" sz="1600" b="0" i="0" u="none" strike="noStrike" kern="1200" cap="none" spc="0" normalizeH="0" baseline="0" noProof="0">
              <a:ln>
                <a:noFill/>
              </a:ln>
              <a:solidFill>
                <a:prstClr val="black"/>
              </a:solidFill>
              <a:effectLst/>
              <a:uLnTx/>
              <a:uFillTx/>
              <a:latin typeface="+mn-lt"/>
              <a:ea typeface="+mn-ea"/>
              <a:cs typeface="+mn-cs"/>
            </a:endParaRPr>
          </a:p>
        </p:txBody>
      </p:sp>
      <p:pic>
        <p:nvPicPr>
          <p:cNvPr id="8" name="Picture 7" descr="A screenshot of a cell phone&#10;&#10;Description automatically generated">
            <a:extLst>
              <a:ext uri="{FF2B5EF4-FFF2-40B4-BE49-F238E27FC236}">
                <a16:creationId xmlns:a16="http://schemas.microsoft.com/office/drawing/2014/main" id="{70709292-4B89-864C-8F24-93A863D194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22215" y="2113831"/>
            <a:ext cx="5861418" cy="2040726"/>
          </a:xfrm>
          <a:prstGeom prst="rect">
            <a:avLst/>
          </a:prstGeom>
        </p:spPr>
      </p:pic>
      <p:sp>
        <p:nvSpPr>
          <p:cNvPr id="9" name="TextBox 8">
            <a:extLst>
              <a:ext uri="{FF2B5EF4-FFF2-40B4-BE49-F238E27FC236}">
                <a16:creationId xmlns:a16="http://schemas.microsoft.com/office/drawing/2014/main" id="{1FB143E0-0F9A-3742-B742-1BDD78AB4C0B}"/>
              </a:ext>
            </a:extLst>
          </p:cNvPr>
          <p:cNvSpPr txBox="1"/>
          <p:nvPr/>
        </p:nvSpPr>
        <p:spPr>
          <a:xfrm>
            <a:off x="4196080" y="528320"/>
            <a:ext cx="0" cy="0"/>
          </a:xfrm>
          <a:prstGeom prst="rect">
            <a:avLst/>
          </a:prstGeom>
          <a:noFill/>
        </p:spPr>
        <p:txBody>
          <a:bodyPr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US" sz="1600" b="0" i="0" u="none" strike="noStrike" kern="1200" cap="none" spc="0" normalizeH="0" baseline="0" noProof="0">
              <a:ln>
                <a:noFill/>
              </a:ln>
              <a:solidFill>
                <a:prstClr val="black"/>
              </a:solidFill>
              <a:effectLst/>
              <a:uLnTx/>
              <a:uFillTx/>
              <a:latin typeface="+mn-lt"/>
              <a:ea typeface="+mn-ea"/>
              <a:cs typeface="+mn-cs"/>
            </a:endParaRPr>
          </a:p>
        </p:txBody>
      </p:sp>
    </p:spTree>
    <p:extLst>
      <p:ext uri="{BB962C8B-B14F-4D97-AF65-F5344CB8AC3E}">
        <p14:creationId xmlns:p14="http://schemas.microsoft.com/office/powerpoint/2010/main" val="832978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8ED197-285F-4DAB-9B45-A38C8BF30F97}"/>
              </a:ext>
            </a:extLst>
          </p:cNvPr>
          <p:cNvSpPr>
            <a:spLocks noGrp="1"/>
          </p:cNvSpPr>
          <p:nvPr>
            <p:ph type="body" sz="quarter" idx="13"/>
          </p:nvPr>
        </p:nvSpPr>
        <p:spPr/>
        <p:txBody>
          <a:bodyPr/>
          <a:lstStyle/>
          <a:p>
            <a:r>
              <a:rPr lang="en-GB">
                <a:cs typeface="Arial"/>
              </a:rPr>
              <a:t>Questions:</a:t>
            </a:r>
            <a:endParaRPr lang="en-GB"/>
          </a:p>
        </p:txBody>
      </p:sp>
      <p:sp>
        <p:nvSpPr>
          <p:cNvPr id="4" name="Text Placeholder 3">
            <a:extLst>
              <a:ext uri="{FF2B5EF4-FFF2-40B4-BE49-F238E27FC236}">
                <a16:creationId xmlns:a16="http://schemas.microsoft.com/office/drawing/2014/main" id="{EB9DCA2F-5F1D-47F8-8C67-0AD9CAB16156}"/>
              </a:ext>
            </a:extLst>
          </p:cNvPr>
          <p:cNvSpPr>
            <a:spLocks noGrp="1"/>
          </p:cNvSpPr>
          <p:nvPr>
            <p:ph type="body" sz="quarter" idx="12"/>
          </p:nvPr>
        </p:nvSpPr>
        <p:spPr>
          <a:xfrm>
            <a:off x="431800" y="1325886"/>
            <a:ext cx="8641080" cy="3388353"/>
          </a:xfrm>
        </p:spPr>
        <p:txBody>
          <a:bodyPr/>
          <a:lstStyle/>
          <a:p>
            <a:pPr marL="0" indent="0">
              <a:buNone/>
            </a:pPr>
            <a:r>
              <a:rPr lang="en-GB" sz="2400" b="1"/>
              <a:t>Will the relaxation of lockdown disproportionately affect those in more deprived areas? </a:t>
            </a:r>
          </a:p>
          <a:p>
            <a:r>
              <a:rPr lang="en-GB" sz="2400"/>
              <a:t>Due to an assumption that people in these areas will be more likely to have to physically go to work (not being able to work remotely), putting them at higher risk.</a:t>
            </a:r>
          </a:p>
          <a:p>
            <a:endParaRPr lang="en-GB" sz="2400"/>
          </a:p>
          <a:p>
            <a:pPr marL="0" indent="0">
              <a:buNone/>
            </a:pPr>
            <a:r>
              <a:rPr lang="en-GB" sz="2200" b="1"/>
              <a:t>Is this (or some other) trend reflected in data from Scotland? </a:t>
            </a:r>
            <a:r>
              <a:rPr lang="en-GB" sz="2200"/>
              <a:t>(Which is exercising more caution in relaxing lockdown).</a:t>
            </a:r>
            <a:endParaRPr lang="en-GB" sz="2200" b="1"/>
          </a:p>
          <a:p>
            <a:endParaRPr lang="en-GB" sz="2400"/>
          </a:p>
        </p:txBody>
      </p:sp>
      <p:sp>
        <p:nvSpPr>
          <p:cNvPr id="6" name="TextBox 5">
            <a:extLst>
              <a:ext uri="{FF2B5EF4-FFF2-40B4-BE49-F238E27FC236}">
                <a16:creationId xmlns:a16="http://schemas.microsoft.com/office/drawing/2014/main" id="{DF3AFAA4-3BD7-0347-A94C-B22767104022}"/>
              </a:ext>
            </a:extLst>
          </p:cNvPr>
          <p:cNvSpPr txBox="1"/>
          <p:nvPr/>
        </p:nvSpPr>
        <p:spPr>
          <a:xfrm>
            <a:off x="8016240" y="4592320"/>
            <a:ext cx="0" cy="0"/>
          </a:xfrm>
          <a:prstGeom prst="rect">
            <a:avLst/>
          </a:prstGeom>
          <a:noFill/>
        </p:spPr>
        <p:txBody>
          <a:bodyPr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US" sz="1600" b="0" i="0" u="none" strike="noStrike" kern="1200" cap="none" spc="0" normalizeH="0" baseline="0" noProof="0">
              <a:ln>
                <a:noFill/>
              </a:ln>
              <a:solidFill>
                <a:prstClr val="black"/>
              </a:solidFill>
              <a:effectLst/>
              <a:uLnTx/>
              <a:uFillTx/>
              <a:latin typeface="+mn-lt"/>
              <a:ea typeface="+mn-ea"/>
              <a:cs typeface="+mn-cs"/>
            </a:endParaRPr>
          </a:p>
        </p:txBody>
      </p:sp>
    </p:spTree>
    <p:extLst>
      <p:ext uri="{BB962C8B-B14F-4D97-AF65-F5344CB8AC3E}">
        <p14:creationId xmlns:p14="http://schemas.microsoft.com/office/powerpoint/2010/main" val="4136592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10E3367-27D7-0B4C-8E7A-3E187AB40AC4}"/>
              </a:ext>
            </a:extLst>
          </p:cNvPr>
          <p:cNvSpPr>
            <a:spLocks noGrp="1"/>
          </p:cNvSpPr>
          <p:nvPr>
            <p:ph type="body" sz="quarter" idx="13"/>
          </p:nvPr>
        </p:nvSpPr>
        <p:spPr/>
        <p:txBody>
          <a:bodyPr/>
          <a:lstStyle/>
          <a:p>
            <a:r>
              <a:rPr lang="en-GB"/>
              <a:t>Previous work</a:t>
            </a:r>
          </a:p>
        </p:txBody>
      </p:sp>
      <p:sp>
        <p:nvSpPr>
          <p:cNvPr id="4" name="Text Placeholder 3">
            <a:extLst>
              <a:ext uri="{FF2B5EF4-FFF2-40B4-BE49-F238E27FC236}">
                <a16:creationId xmlns:a16="http://schemas.microsoft.com/office/drawing/2014/main" id="{4AEC56F5-A0D7-B242-A321-0BEB2C6E3976}"/>
              </a:ext>
            </a:extLst>
          </p:cNvPr>
          <p:cNvSpPr>
            <a:spLocks noGrp="1"/>
          </p:cNvSpPr>
          <p:nvPr>
            <p:ph type="body" sz="quarter" idx="12"/>
          </p:nvPr>
        </p:nvSpPr>
        <p:spPr/>
        <p:txBody>
          <a:bodyPr/>
          <a:lstStyle/>
          <a:p>
            <a:r>
              <a:rPr lang="en-GB">
                <a:hlinkClick r:id="rId3"/>
              </a:rPr>
              <a:t>https://github.com/DavidBeavan/coronavirus_covid-19</a:t>
            </a:r>
            <a:r>
              <a:rPr lang="en-GB"/>
              <a:t> </a:t>
            </a:r>
          </a:p>
        </p:txBody>
      </p:sp>
      <p:sp>
        <p:nvSpPr>
          <p:cNvPr id="5" name="Text Placeholder 4">
            <a:extLst>
              <a:ext uri="{FF2B5EF4-FFF2-40B4-BE49-F238E27FC236}">
                <a16:creationId xmlns:a16="http://schemas.microsoft.com/office/drawing/2014/main" id="{216C923A-94A7-E844-9220-8D7C6711AE38}"/>
              </a:ext>
            </a:extLst>
          </p:cNvPr>
          <p:cNvSpPr>
            <a:spLocks noGrp="1"/>
          </p:cNvSpPr>
          <p:nvPr>
            <p:ph type="body" sz="quarter" idx="17"/>
          </p:nvPr>
        </p:nvSpPr>
        <p:spPr/>
        <p:txBody>
          <a:bodyPr/>
          <a:lstStyle/>
          <a:p>
            <a:endParaRPr lang="en-GB"/>
          </a:p>
        </p:txBody>
      </p:sp>
      <p:pic>
        <p:nvPicPr>
          <p:cNvPr id="10" name="Picture Placeholder 9" descr="A close up of a logo&#10;&#10;Description automatically generated">
            <a:extLst>
              <a:ext uri="{FF2B5EF4-FFF2-40B4-BE49-F238E27FC236}">
                <a16:creationId xmlns:a16="http://schemas.microsoft.com/office/drawing/2014/main" id="{87AA3752-C4DD-F34A-8AB2-F8464AA00AF8}"/>
              </a:ext>
            </a:extLst>
          </p:cNvPr>
          <p:cNvPicPr>
            <a:picLocks noGrp="1" noChangeAspect="1"/>
          </p:cNvPicPr>
          <p:nvPr>
            <p:ph type="pic" sz="quarter" idx="10"/>
          </p:nvPr>
        </p:nvPicPr>
        <p:blipFill rotWithShape="1">
          <a:blip r:embed="rId4">
            <a:extLst>
              <a:ext uri="{28A0092B-C50C-407E-A947-70E740481C1C}">
                <a14:useLocalDpi xmlns:a14="http://schemas.microsoft.com/office/drawing/2010/main" val="0"/>
              </a:ext>
            </a:extLst>
          </a:blip>
          <a:srcRect l="21162" t="27424" r="26858" b="26488"/>
          <a:stretch/>
        </p:blipFill>
        <p:spPr>
          <a:xfrm>
            <a:off x="5251450" y="702659"/>
            <a:ext cx="3892550" cy="3451894"/>
          </a:xfrm>
        </p:spPr>
      </p:pic>
    </p:spTree>
    <p:extLst>
      <p:ext uri="{BB962C8B-B14F-4D97-AF65-F5344CB8AC3E}">
        <p14:creationId xmlns:p14="http://schemas.microsoft.com/office/powerpoint/2010/main" val="3649468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192540-C483-4447-93B3-8B0A6A07C97D}"/>
              </a:ext>
            </a:extLst>
          </p:cNvPr>
          <p:cNvSpPr>
            <a:spLocks noGrp="1"/>
          </p:cNvSpPr>
          <p:nvPr>
            <p:ph type="body" sz="quarter" idx="13"/>
          </p:nvPr>
        </p:nvSpPr>
        <p:spPr/>
        <p:txBody>
          <a:bodyPr/>
          <a:lstStyle/>
          <a:p>
            <a:r>
              <a:rPr lang="en-GB"/>
              <a:t>Join</a:t>
            </a:r>
          </a:p>
        </p:txBody>
      </p:sp>
      <p:pic>
        <p:nvPicPr>
          <p:cNvPr id="7" name="Picture Placeholder 6" descr="A close up of a microphone&#10;&#10;Description automatically generated">
            <a:extLst>
              <a:ext uri="{FF2B5EF4-FFF2-40B4-BE49-F238E27FC236}">
                <a16:creationId xmlns:a16="http://schemas.microsoft.com/office/drawing/2014/main" id="{DD774120-42C0-554D-8E9D-6E51F3439274}"/>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28781" t="26752" r="16143"/>
          <a:stretch/>
        </p:blipFill>
        <p:spPr>
          <a:xfrm>
            <a:off x="0" y="702659"/>
            <a:ext cx="3892550" cy="3451899"/>
          </a:xfrm>
        </p:spPr>
      </p:pic>
      <p:sp>
        <p:nvSpPr>
          <p:cNvPr id="4" name="Text Placeholder 3">
            <a:extLst>
              <a:ext uri="{FF2B5EF4-FFF2-40B4-BE49-F238E27FC236}">
                <a16:creationId xmlns:a16="http://schemas.microsoft.com/office/drawing/2014/main" id="{5AA232E1-4859-2E45-9DA9-CF66B188E091}"/>
              </a:ext>
            </a:extLst>
          </p:cNvPr>
          <p:cNvSpPr>
            <a:spLocks noGrp="1"/>
          </p:cNvSpPr>
          <p:nvPr>
            <p:ph type="body" sz="quarter" idx="12"/>
          </p:nvPr>
        </p:nvSpPr>
        <p:spPr/>
        <p:txBody>
          <a:bodyPr/>
          <a:lstStyle/>
          <a:p>
            <a:pPr marL="287655" indent="-287655"/>
            <a:r>
              <a:rPr lang="en-GB"/>
              <a:t>#Covid19DevTeam</a:t>
            </a:r>
            <a:br>
              <a:rPr lang="en-GB"/>
            </a:br>
            <a:r>
              <a:rPr lang="en-GB"/>
              <a:t>on Slack</a:t>
            </a:r>
            <a:endParaRPr lang="en-US"/>
          </a:p>
          <a:p>
            <a:pPr marL="287655" indent="-287655"/>
            <a:r>
              <a:rPr lang="en-GB" err="1"/>
              <a:t>TuringDataStories</a:t>
            </a:r>
            <a:br>
              <a:rPr lang="en-GB"/>
            </a:br>
            <a:r>
              <a:rPr lang="en-GB"/>
              <a:t>in Turing GitHub</a:t>
            </a:r>
            <a:endParaRPr lang="en-GB">
              <a:cs typeface="Arial"/>
            </a:endParaRPr>
          </a:p>
          <a:p>
            <a:pPr marL="0" indent="0" algn="ctr">
              <a:buNone/>
            </a:pPr>
            <a:r>
              <a:rPr lang="en-GB" sz="2000">
                <a:ea typeface="+mn-lt"/>
                <a:cs typeface="+mn-lt"/>
                <a:hlinkClick r:id="rId3"/>
              </a:rPr>
              <a:t>https://github.com/alan-turing-institute/TuringDataStories</a:t>
            </a:r>
            <a:endParaRPr lang="en-GB" sz="2000">
              <a:cs typeface="Arial"/>
            </a:endParaRPr>
          </a:p>
          <a:p>
            <a:pPr marL="287655" indent="-287655"/>
            <a:r>
              <a:rPr lang="en-GB"/>
              <a:t>Q&amp;A</a:t>
            </a:r>
            <a:endParaRPr lang="en-GB">
              <a:cs typeface="Arial"/>
            </a:endParaRPr>
          </a:p>
        </p:txBody>
      </p:sp>
      <p:sp>
        <p:nvSpPr>
          <p:cNvPr id="5" name="Text Placeholder 4">
            <a:extLst>
              <a:ext uri="{FF2B5EF4-FFF2-40B4-BE49-F238E27FC236}">
                <a16:creationId xmlns:a16="http://schemas.microsoft.com/office/drawing/2014/main" id="{543E05F4-D5E9-5E46-8A13-9E1DB5307593}"/>
              </a:ext>
            </a:extLst>
          </p:cNvPr>
          <p:cNvSpPr>
            <a:spLocks noGrp="1"/>
          </p:cNvSpPr>
          <p:nvPr>
            <p:ph type="body" sz="quarter" idx="17"/>
          </p:nvPr>
        </p:nvSpPr>
        <p:spPr/>
        <p:txBody>
          <a:bodyPr/>
          <a:lstStyle/>
          <a:p>
            <a:endParaRPr lang="en-GB"/>
          </a:p>
        </p:txBody>
      </p:sp>
    </p:spTree>
    <p:extLst>
      <p:ext uri="{BB962C8B-B14F-4D97-AF65-F5344CB8AC3E}">
        <p14:creationId xmlns:p14="http://schemas.microsoft.com/office/powerpoint/2010/main" val="1215596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311C-F3F8-3744-9391-4A65856EDB5A}"/>
              </a:ext>
            </a:extLst>
          </p:cNvPr>
          <p:cNvSpPr>
            <a:spLocks noGrp="1"/>
          </p:cNvSpPr>
          <p:nvPr>
            <p:ph type="title"/>
          </p:nvPr>
        </p:nvSpPr>
        <p:spPr/>
        <p:txBody>
          <a:bodyPr/>
          <a:lstStyle/>
          <a:p>
            <a:r>
              <a:rPr lang="en-US"/>
              <a:t>Backup</a:t>
            </a:r>
          </a:p>
        </p:txBody>
      </p:sp>
    </p:spTree>
    <p:extLst>
      <p:ext uri="{BB962C8B-B14F-4D97-AF65-F5344CB8AC3E}">
        <p14:creationId xmlns:p14="http://schemas.microsoft.com/office/powerpoint/2010/main" val="1227142168"/>
      </p:ext>
    </p:extLst>
  </p:cSld>
  <p:clrMapOvr>
    <a:masterClrMapping/>
  </p:clrMapOvr>
</p:sld>
</file>

<file path=ppt/theme/theme1.xml><?xml version="1.0" encoding="utf-8"?>
<a:theme xmlns:a="http://schemas.openxmlformats.org/drawingml/2006/main" name="Office Theme">
  <a:themeElements>
    <a:clrScheme name="Turing Presentation Palette">
      <a:dk1>
        <a:srgbClr val="1C1C1C"/>
      </a:dk1>
      <a:lt1>
        <a:sysClr val="window" lastClr="FFFFFF"/>
      </a:lt1>
      <a:dk2>
        <a:srgbClr val="404040"/>
      </a:dk2>
      <a:lt2>
        <a:srgbClr val="DEDEDE"/>
      </a:lt2>
      <a:accent1>
        <a:srgbClr val="00B0F0"/>
      </a:accent1>
      <a:accent2>
        <a:srgbClr val="0070C0"/>
      </a:accent2>
      <a:accent3>
        <a:srgbClr val="06CA7B"/>
      </a:accent3>
      <a:accent4>
        <a:srgbClr val="002060"/>
      </a:accent4>
      <a:accent5>
        <a:srgbClr val="7D02C2"/>
      </a:accent5>
      <a:accent6>
        <a:srgbClr val="FF007D"/>
      </a:accent6>
      <a:hlink>
        <a:srgbClr val="000000"/>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kumimoji="0" sz="1600" b="0" i="0" u="none" strike="noStrike" kern="1200" cap="none" spc="0" normalizeH="0" baseline="0" noProof="0" dirty="0" smtClean="0">
            <a:ln>
              <a:noFill/>
            </a:ln>
            <a:solidFill>
              <a:prstClr val="black"/>
            </a:solidFill>
            <a:effectLst/>
            <a:uLnTx/>
            <a:uFillTx/>
            <a:latin typeface="+mn-lt"/>
            <a:ea typeface="+mn-ea"/>
            <a:cs typeface="+mn-cs"/>
          </a:defRPr>
        </a:defPPr>
      </a:lstStyle>
    </a:txDef>
  </a:objectDefaults>
  <a:extraClrSchemeLst/>
  <a:extLst>
    <a:ext uri="{05A4C25C-085E-4340-85A3-A5531E510DB2}">
      <thm15:themeFamily xmlns:thm15="http://schemas.microsoft.com/office/thememl/2012/main" name="The Alan Turing Master PPT with intro slides_widescreen_v3" id="{5DFD5C9A-0A2C-4E03-B4D8-1CB4749D4479}" vid="{9C62355F-E4EE-46CD-BECD-0FFB3DDDDA0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2D22E6A211DCA4BB83824406D28E9C0" ma:contentTypeVersion="" ma:contentTypeDescription="Create a new document." ma:contentTypeScope="" ma:versionID="5992298b99f9b802e61472a589877e6a">
  <xsd:schema xmlns:xsd="http://www.w3.org/2001/XMLSchema" xmlns:xs="http://www.w3.org/2001/XMLSchema" xmlns:p="http://schemas.microsoft.com/office/2006/metadata/properties" xmlns:ns2="ddc16f2e-ac79-420b-bf02-152a3fab2b22" xmlns:ns3="08a1f6fd-e710-4379-a5a2-b3883be714e7" xmlns:ns4="a2be0bb9-d448-4074-b059-cb7e6b3380a4" targetNamespace="http://schemas.microsoft.com/office/2006/metadata/properties" ma:root="true" ma:fieldsID="42f8a2bd9c8ae8302440130b1046b895" ns2:_="" ns3:_="" ns4:_="">
    <xsd:import namespace="ddc16f2e-ac79-420b-bf02-152a3fab2b22"/>
    <xsd:import namespace="08a1f6fd-e710-4379-a5a2-b3883be714e7"/>
    <xsd:import namespace="a2be0bb9-d448-4074-b059-cb7e6b3380a4"/>
    <xsd:element name="properties">
      <xsd:complexType>
        <xsd:sequence>
          <xsd:element name="documentManagement">
            <xsd:complexType>
              <xsd:all>
                <xsd:element ref="ns2:SharedWithUsers" minOccurs="0"/>
                <xsd:element ref="ns2:SharedWithDetails" minOccurs="0"/>
                <xsd:element ref="ns3:Document_x0020_Description" minOccurs="0"/>
                <xsd:element ref="ns3:b23dd0a42d9b42299b6ab42555bb2b71" minOccurs="0"/>
                <xsd:element ref="ns2:TaxCatchAll" minOccurs="0"/>
                <xsd:element ref="ns3:Document_x0020_Last_x0020_Published" minOccurs="0"/>
                <xsd:element ref="ns3:Document_x0020_Published" minOccurs="0"/>
                <xsd:element ref="ns3:Document_x0020_Summary" minOccurs="0"/>
                <xsd:element ref="ns3:Document_x0020_Unpublished" minOccurs="0"/>
                <xsd:element ref="ns4:Unpublish_x0020_the_x0020_document_x0020__x0028_Public_x0020_Documents_x0029_" minOccurs="0"/>
                <xsd:element ref="ns4:Publish_x0020_the_x0020_document_x0020__x0028_Public_x0020_Documents_x0029_" minOccurs="0"/>
                <xsd:element ref="ns4:Start_x0020_the_x0020_publishing_x0020_process_x0020__x0028_Public_x0020_Documents_x0029_" minOccurs="0"/>
                <xsd:element ref="ns4:MediaServiceMetadata" minOccurs="0"/>
                <xsd:element ref="ns4:MediaServiceFastMetadata" minOccurs="0"/>
                <xsd:element ref="ns4:MediaServiceDateTaken" minOccurs="0"/>
                <xsd:element ref="ns4:MediaServiceAutoTags" minOccurs="0"/>
                <xsd:element ref="ns4:MediaServiceLocation"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c16f2e-ac79-420b-bf02-152a3fab2b2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TaxCatchAll" ma:index="13" nillable="true" ma:displayName="Taxonomy Catch All Column" ma:description="" ma:hidden="true" ma:list="{CF309E38-7117-474E-A583-87FAE7C2EDA1}" ma:internalName="TaxCatchAll" ma:showField="CatchAllData" ma:web="{08a1f6fd-e710-4379-a5a2-b3883be714e7}">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8a1f6fd-e710-4379-a5a2-b3883be714e7" elementFormDefault="qualified">
    <xsd:import namespace="http://schemas.microsoft.com/office/2006/documentManagement/types"/>
    <xsd:import namespace="http://schemas.microsoft.com/office/infopath/2007/PartnerControls"/>
    <xsd:element name="Document_x0020_Description" ma:index="10" nillable="true" ma:displayName="Document Description" ma:description="Provide a short synopsis of the documents contents i.e. This document covers how to create a new business process" ma:internalName="Document_x0020_Description">
      <xsd:simpleType>
        <xsd:restriction base="dms:Note"/>
      </xsd:simpleType>
    </xsd:element>
    <xsd:element name="b23dd0a42d9b42299b6ab42555bb2b71" ma:index="12" nillable="true" ma:taxonomy="true" ma:internalName="b23dd0a42d9b42299b6ab42555bb2b71" ma:taxonomyFieldName="Document_x0020_Keywords" ma:displayName="Document Keywords" ma:default="" ma:fieldId="{b23dd0a4-2d9b-4229-9b6a-b42555bb2b71}" ma:taxonomyMulti="true" ma:sspId="db5eb1a5-37e6-488e-b8f0-ddc5ba46631c" ma:termSetId="d9d9f70c-33c9-410e-ad9c-675fe27864fc" ma:anchorId="00000000-0000-0000-0000-000000000000" ma:open="false" ma:isKeyword="false">
      <xsd:complexType>
        <xsd:sequence>
          <xsd:element ref="pc:Terms" minOccurs="0" maxOccurs="1"/>
        </xsd:sequence>
      </xsd:complexType>
    </xsd:element>
    <xsd:element name="Document_x0020_Last_x0020_Published" ma:index="14" nillable="true" ma:displayName="Document Last Published" ma:description="Populated by workflow" ma:internalName="Document_x0020_Last_x0020_Published">
      <xsd:simpleType>
        <xsd:restriction base="dms:Text">
          <xsd:maxLength value="255"/>
        </xsd:restriction>
      </xsd:simpleType>
    </xsd:element>
    <xsd:element name="Document_x0020_Published" ma:index="15" nillable="true" ma:displayName="Document Published" ma:default="0" ma:description="Click to publish the document" ma:internalName="Document_x0020_Published">
      <xsd:simpleType>
        <xsd:restriction base="dms:Boolean"/>
      </xsd:simpleType>
    </xsd:element>
    <xsd:element name="Document_x0020_Summary" ma:index="16" nillable="true" ma:displayName="Document Summary" ma:description="Provide a brief summary of the documents purpose i.e. How to create a business policy" ma:internalName="Document_x0020_Summary">
      <xsd:simpleType>
        <xsd:restriction base="dms:Note"/>
      </xsd:simpleType>
    </xsd:element>
    <xsd:element name="Document_x0020_Unpublished" ma:index="17" nillable="true" ma:displayName="Document Unpublished" ma:default="0" ma:description="Used by workflow, not for user use." ma:internalName="Document_x0020_Unpublishe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a2be0bb9-d448-4074-b059-cb7e6b3380a4" elementFormDefault="qualified">
    <xsd:import namespace="http://schemas.microsoft.com/office/2006/documentManagement/types"/>
    <xsd:import namespace="http://schemas.microsoft.com/office/infopath/2007/PartnerControls"/>
    <xsd:element name="Unpublish_x0020_the_x0020_document_x0020__x0028_Public_x0020_Documents_x0029_" ma:index="18" nillable="true" ma:displayName="Unpublish the document (Public Documents)" ma:internalName="Unpublish_x0020_the_x0020_document_x0020__x0028_Public_x0020_Documents_x0029_">
      <xsd:complexType>
        <xsd:complexContent>
          <xsd:extension base="dms:URL">
            <xsd:sequence>
              <xsd:element name="Url" type="dms:ValidUrl" minOccurs="0" nillable="true"/>
              <xsd:element name="Description" type="xsd:string" nillable="true"/>
            </xsd:sequence>
          </xsd:extension>
        </xsd:complexContent>
      </xsd:complexType>
    </xsd:element>
    <xsd:element name="Publish_x0020_the_x0020_document_x0020__x0028_Public_x0020_Documents_x0029_" ma:index="19" nillable="true" ma:displayName="Publish the document (Public Documents)" ma:internalName="Publish_x0020_the_x0020_document_x0020__x0028_Public_x0020_Documents_x0029_">
      <xsd:complexType>
        <xsd:complexContent>
          <xsd:extension base="dms:URL">
            <xsd:sequence>
              <xsd:element name="Url" type="dms:ValidUrl" minOccurs="0" nillable="true"/>
              <xsd:element name="Description" type="xsd:string" nillable="true"/>
            </xsd:sequence>
          </xsd:extension>
        </xsd:complexContent>
      </xsd:complexType>
    </xsd:element>
    <xsd:element name="Start_x0020_the_x0020_publishing_x0020_process_x0020__x0028_Public_x0020_Documents_x0029_" ma:index="20" nillable="true" ma:displayName="Start the publishing process (Public Documents)" ma:internalName="Start_x0020_the_x0020_publishing_x0020_process_x0020__x0028_Public_x0020_Documents_x0029_">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21" nillable="true" ma:displayName="MediaServiceMetadata" ma:description="" ma:hidden="true" ma:internalName="MediaServiceMetadata" ma:readOnly="true">
      <xsd:simpleType>
        <xsd:restriction base="dms:Note"/>
      </xsd:simpleType>
    </xsd:element>
    <xsd:element name="MediaServiceFastMetadata" ma:index="22" nillable="true" ma:displayName="MediaServiceFastMetadata" ma:description="" ma:hidden="true" ma:internalName="MediaServiceFastMetadata" ma:readOnly="true">
      <xsd:simpleType>
        <xsd:restriction base="dms:Note"/>
      </xsd:simpleType>
    </xsd:element>
    <xsd:element name="MediaServiceDateTaken" ma:index="23" nillable="true" ma:displayName="MediaServiceDateTaken" ma:description="" ma:hidden="true" ma:internalName="MediaServiceDateTaken" ma:readOnly="true">
      <xsd:simpleType>
        <xsd:restriction base="dms:Text"/>
      </xsd:simpleType>
    </xsd:element>
    <xsd:element name="MediaServiceAutoTags" ma:index="24" nillable="true" ma:displayName="MediaServiceAutoTags" ma:description="" ma:internalName="MediaServiceAutoTags" ma:readOnly="true">
      <xsd:simpleType>
        <xsd:restriction base="dms:Text"/>
      </xsd:simpleType>
    </xsd:element>
    <xsd:element name="MediaServiceLocation" ma:index="25" nillable="true" ma:displayName="MediaServiceLocation" ma:description="" ma:internalName="MediaServiceLocation" ma:readOnly="true">
      <xsd:simpleType>
        <xsd:restriction base="dms:Text"/>
      </xsd:simpleType>
    </xsd:element>
    <xsd:element name="MediaServiceOCR" ma:index="26" nillable="true" ma:displayName="MediaServiceOCR" ma:internalName="MediaServiceOCR" ma:readOnly="true">
      <xsd:simpleType>
        <xsd:restriction base="dms:Note">
          <xsd:maxLength value="255"/>
        </xsd:restriction>
      </xsd:simpleType>
    </xsd:element>
    <xsd:element name="MediaServiceGenerationTime" ma:index="27" nillable="true" ma:displayName="MediaServiceGenerationTime" ma:hidden="true" ma:internalName="MediaServiceGenerationTime" ma:readOnly="true">
      <xsd:simpleType>
        <xsd:restriction base="dms:Text"/>
      </xsd:simpleType>
    </xsd:element>
    <xsd:element name="MediaServiceEventHashCode" ma:index="28" nillable="true" ma:displayName="MediaServiceEventHashCode" ma:hidden="true" ma:internalName="MediaServiceEventHashCode" ma:readOnly="true">
      <xsd:simpleType>
        <xsd:restriction base="dms:Text"/>
      </xsd:simpleType>
    </xsd:element>
    <xsd:element name="MediaServiceAutoKeyPoints" ma:index="29" nillable="true" ma:displayName="MediaServiceAutoKeyPoints" ma:hidden="true" ma:internalName="MediaServiceAutoKeyPoints" ma:readOnly="true">
      <xsd:simpleType>
        <xsd:restriction base="dms:Note"/>
      </xsd:simpleType>
    </xsd:element>
    <xsd:element name="MediaServiceKeyPoints" ma:index="3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ocument_x0020_Unpublished xmlns="08a1f6fd-e710-4379-a5a2-b3883be714e7">false</Document_x0020_Unpublished>
    <TaxCatchAll xmlns="ddc16f2e-ac79-420b-bf02-152a3fab2b22"/>
    <Publish_x0020_the_x0020_document_x0020__x0028_Public_x0020_Documents_x0029_ xmlns="a2be0bb9-d448-4074-b059-cb7e6b3380a4">
      <Url>https://thealanturininstitute.sharepoint.com/sites/Comms/_layouts/15/wrkstat.aspx?List=a2be0bb9-d448-4074-b059-cb7e6b3380a4&amp;WorkflowInstanceName=17b3745a-bf16-458f-abe9-c31d544f04b9</Url>
      <Description>Check for the "Document Published" status</Description>
    </Publish_x0020_the_x0020_document_x0020__x0028_Public_x0020_Documents_x0029_>
    <b23dd0a42d9b42299b6ab42555bb2b71 xmlns="08a1f6fd-e710-4379-a5a2-b3883be714e7">
      <Terms xmlns="http://schemas.microsoft.com/office/infopath/2007/PartnerControls"/>
    </b23dd0a42d9b42299b6ab42555bb2b71>
    <Document_x0020_Published xmlns="08a1f6fd-e710-4379-a5a2-b3883be714e7">false</Document_x0020_Published>
    <Document_x0020_Last_x0020_Published xmlns="08a1f6fd-e710-4379-a5a2-b3883be714e7" xsi:nil="true"/>
    <Document_x0020_Summary xmlns="08a1f6fd-e710-4379-a5a2-b3883be714e7" xsi:nil="true"/>
    <Unpublish_x0020_the_x0020_document_x0020__x0028_Public_x0020_Documents_x0029_ xmlns="a2be0bb9-d448-4074-b059-cb7e6b3380a4">
      <Url xsi:nil="true"/>
      <Description xsi:nil="true"/>
    </Unpublish_x0020_the_x0020_document_x0020__x0028_Public_x0020_Documents_x0029_>
    <Start_x0020_the_x0020_publishing_x0020_process_x0020__x0028_Public_x0020_Documents_x0029_ xmlns="a2be0bb9-d448-4074-b059-cb7e6b3380a4">
      <Url xsi:nil="true"/>
      <Description xsi:nil="true"/>
    </Start_x0020_the_x0020_publishing_x0020_process_x0020__x0028_Public_x0020_Documents_x0029_>
    <Document_x0020_Description xmlns="08a1f6fd-e710-4379-a5a2-b3883be714e7" xsi:nil="true"/>
  </documentManagement>
</p:properties>
</file>

<file path=customXml/itemProps1.xml><?xml version="1.0" encoding="utf-8"?>
<ds:datastoreItem xmlns:ds="http://schemas.openxmlformats.org/officeDocument/2006/customXml" ds:itemID="{F27F7809-658A-4EA5-B472-E6C52BF51E7F}">
  <ds:schemaRefs>
    <ds:schemaRef ds:uri="08a1f6fd-e710-4379-a5a2-b3883be714e7"/>
    <ds:schemaRef ds:uri="a2be0bb9-d448-4074-b059-cb7e6b3380a4"/>
    <ds:schemaRef ds:uri="ddc16f2e-ac79-420b-bf02-152a3fab2b2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B6A361FC-9574-4D3A-922B-90EB7E3EAC0E}">
  <ds:schemaRefs>
    <ds:schemaRef ds:uri="http://schemas.microsoft.com/sharepoint/v3/contenttype/forms"/>
  </ds:schemaRefs>
</ds:datastoreItem>
</file>

<file path=customXml/itemProps3.xml><?xml version="1.0" encoding="utf-8"?>
<ds:datastoreItem xmlns:ds="http://schemas.openxmlformats.org/officeDocument/2006/customXml" ds:itemID="{42D3EDB7-0ABD-4BC6-9C2A-32E4FC10473A}">
  <ds:schemaRefs>
    <ds:schemaRef ds:uri="http://purl.org/dc/terms/"/>
    <ds:schemaRef ds:uri="http://www.w3.org/XML/1998/namespace"/>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dcmitype/"/>
    <ds:schemaRef ds:uri="ddc16f2e-ac79-420b-bf02-152a3fab2b22"/>
    <ds:schemaRef ds:uri="a2be0bb9-d448-4074-b059-cb7e6b3380a4"/>
    <ds:schemaRef ds:uri="http://schemas.openxmlformats.org/package/2006/metadata/core-properties"/>
    <ds:schemaRef ds:uri="08a1f6fd-e710-4379-a5a2-b3883be714e7"/>
  </ds:schemaRefs>
</ds:datastoreItem>
</file>

<file path=docProps/app.xml><?xml version="1.0" encoding="utf-8"?>
<Properties xmlns="http://schemas.openxmlformats.org/officeDocument/2006/extended-properties" xmlns:vt="http://schemas.openxmlformats.org/officeDocument/2006/docPropsVTypes">
  <Template/>
  <TotalTime>0</TotalTime>
  <Words>547</Words>
  <Application>Microsoft Macintosh PowerPoint</Application>
  <PresentationFormat>On-screen Show (16:9)</PresentationFormat>
  <Paragraphs>61</Paragraphs>
  <Slides>10</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Covid-19 Dev Team Turing Data Stories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Backup</vt:lpstr>
      <vt:lpstr>PowerPoint Presentation</vt:lpstr>
    </vt:vector>
  </TitlesOfParts>
  <Company>Yellow Balloon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Alan Turing Institute</dc:title>
  <dc:creator>Sophie Mclvor</dc:creator>
  <cp:lastModifiedBy>David Beavan</cp:lastModifiedBy>
  <cp:revision>1</cp:revision>
  <cp:lastPrinted>2017-11-14T13:34:51Z</cp:lastPrinted>
  <dcterms:created xsi:type="dcterms:W3CDTF">2017-03-06T16:45:41Z</dcterms:created>
  <dcterms:modified xsi:type="dcterms:W3CDTF">2020-05-26T12:39:00Z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0x01010002D22E6A211DCA4BB83824406D28E9C0</vt:lpwstr>
  </property>
  <property fmtid="{D5CDD505-2E9C-101B-9397-08002B2CF9AE}" pid="3" name="Document Keywords">
    <vt:lpwstr/>
  </property>
</Properties>
</file>